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6" r:id="rId5"/>
    <p:sldId id="257" r:id="rId6"/>
    <p:sldId id="258" r:id="rId7"/>
    <p:sldId id="274" r:id="rId8"/>
    <p:sldId id="275" r:id="rId9"/>
    <p:sldId id="288" r:id="rId10"/>
    <p:sldId id="289" r:id="rId11"/>
    <p:sldId id="290" r:id="rId12"/>
    <p:sldId id="291" r:id="rId13"/>
    <p:sldId id="277" r:id="rId14"/>
    <p:sldId id="278" r:id="rId15"/>
    <p:sldId id="259" r:id="rId16"/>
    <p:sldId id="272" r:id="rId17"/>
    <p:sldId id="276" r:id="rId18"/>
    <p:sldId id="280" r:id="rId19"/>
    <p:sldId id="281" r:id="rId20"/>
    <p:sldId id="282" r:id="rId21"/>
    <p:sldId id="283" r:id="rId22"/>
    <p:sldId id="284" r:id="rId23"/>
    <p:sldId id="271" r:id="rId24"/>
    <p:sldId id="285" r:id="rId25"/>
    <p:sldId id="286" r:id="rId26"/>
    <p:sldId id="28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19851-CF55-4F8F-B628-32EB35979653}" v="523" dt="2025-06-02T05:37:18.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6003" autoAdjust="0"/>
  </p:normalViewPr>
  <p:slideViewPr>
    <p:cSldViewPr>
      <p:cViewPr varScale="1">
        <p:scale>
          <a:sx n="129" d="100"/>
          <a:sy n="129" d="100"/>
        </p:scale>
        <p:origin x="2694"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an Veskovic" userId="4769dc484951c558" providerId="LiveId" clId="{B1219851-CF55-4F8F-B628-32EB35979653}"/>
    <pc:docChg chg="undo custSel addSld delSld modSld sldOrd">
      <pc:chgData name="Vladan Veskovic" userId="4769dc484951c558" providerId="LiveId" clId="{B1219851-CF55-4F8F-B628-32EB35979653}" dt="2025-06-03T06:19:01.302" v="3106" actId="14100"/>
      <pc:docMkLst>
        <pc:docMk/>
      </pc:docMkLst>
      <pc:sldChg chg="addSp delSp modSp mod">
        <pc:chgData name="Vladan Veskovic" userId="4769dc484951c558" providerId="LiveId" clId="{B1219851-CF55-4F8F-B628-32EB35979653}" dt="2025-06-02T05:42:22.142" v="3078" actId="20577"/>
        <pc:sldMkLst>
          <pc:docMk/>
          <pc:sldMk cId="0" sldId="256"/>
        </pc:sldMkLst>
        <pc:spChg chg="mod">
          <ac:chgData name="Vladan Veskovic" userId="4769dc484951c558" providerId="LiveId" clId="{B1219851-CF55-4F8F-B628-32EB35979653}" dt="2025-05-31T05:10:53.494" v="2594" actId="1076"/>
          <ac:spMkLst>
            <pc:docMk/>
            <pc:sldMk cId="0" sldId="256"/>
            <ac:spMk id="2" creationId="{00000000-0000-0000-0000-000000000000}"/>
          </ac:spMkLst>
        </pc:spChg>
        <pc:spChg chg="mod">
          <ac:chgData name="Vladan Veskovic" userId="4769dc484951c558" providerId="LiveId" clId="{B1219851-CF55-4F8F-B628-32EB35979653}" dt="2025-06-02T05:35:12.194" v="3075" actId="790"/>
          <ac:spMkLst>
            <pc:docMk/>
            <pc:sldMk cId="0" sldId="256"/>
            <ac:spMk id="3" creationId="{00000000-0000-0000-0000-000000000000}"/>
          </ac:spMkLst>
        </pc:spChg>
        <pc:spChg chg="mod">
          <ac:chgData name="Vladan Veskovic" userId="4769dc484951c558" providerId="LiveId" clId="{B1219851-CF55-4F8F-B628-32EB35979653}" dt="2025-06-02T05:42:22.142" v="3078" actId="20577"/>
          <ac:spMkLst>
            <pc:docMk/>
            <pc:sldMk cId="0" sldId="256"/>
            <ac:spMk id="18" creationId="{00000000-0000-0000-0000-000000000000}"/>
          </ac:spMkLst>
        </pc:spChg>
        <pc:picChg chg="add mod">
          <ac:chgData name="Vladan Veskovic" userId="4769dc484951c558" providerId="LiveId" clId="{B1219851-CF55-4F8F-B628-32EB35979653}" dt="2025-05-29T09:08:18.327" v="126" actId="1076"/>
          <ac:picMkLst>
            <pc:docMk/>
            <pc:sldMk cId="0" sldId="256"/>
            <ac:picMk id="5" creationId="{E10FAD7C-94CF-9E48-6D78-DBEC3D396FE0}"/>
          </ac:picMkLst>
        </pc:picChg>
        <pc:picChg chg="add mod ord">
          <ac:chgData name="Vladan Veskovic" userId="4769dc484951c558" providerId="LiveId" clId="{B1219851-CF55-4F8F-B628-32EB35979653}" dt="2025-05-31T05:15:50.373" v="2631" actId="1037"/>
          <ac:picMkLst>
            <pc:docMk/>
            <pc:sldMk cId="0" sldId="256"/>
            <ac:picMk id="8" creationId="{350812AC-E9C6-E7A7-27BC-799E6335A49D}"/>
          </ac:picMkLst>
        </pc:picChg>
      </pc:sldChg>
      <pc:sldChg chg="addSp delSp modSp mod setBg">
        <pc:chgData name="Vladan Veskovic" userId="4769dc484951c558" providerId="LiveId" clId="{B1219851-CF55-4F8F-B628-32EB35979653}" dt="2025-06-03T05:35:13.505" v="3079" actId="790"/>
        <pc:sldMkLst>
          <pc:docMk/>
          <pc:sldMk cId="0" sldId="257"/>
        </pc:sldMkLst>
        <pc:spChg chg="add mod">
          <ac:chgData name="Vladan Veskovic" userId="4769dc484951c558" providerId="LiveId" clId="{B1219851-CF55-4F8F-B628-32EB35979653}" dt="2025-05-29T10:09:28.296" v="265"/>
          <ac:spMkLst>
            <pc:docMk/>
            <pc:sldMk cId="0" sldId="257"/>
            <ac:spMk id="7" creationId="{5C30A081-FAF6-E1FA-3498-09CEA8FBE663}"/>
          </ac:spMkLst>
        </pc:spChg>
        <pc:spChg chg="add mod">
          <ac:chgData name="Vladan Veskovic" userId="4769dc484951c558" providerId="LiveId" clId="{B1219851-CF55-4F8F-B628-32EB35979653}" dt="2025-05-30T13:31:18.403" v="2433" actId="1076"/>
          <ac:spMkLst>
            <pc:docMk/>
            <pc:sldMk cId="0" sldId="257"/>
            <ac:spMk id="15" creationId="{EA29365A-4384-9666-6653-607EE4D60149}"/>
          </ac:spMkLst>
        </pc:spChg>
        <pc:spChg chg="add mod">
          <ac:chgData name="Vladan Veskovic" userId="4769dc484951c558" providerId="LiveId" clId="{B1219851-CF55-4F8F-B628-32EB35979653}" dt="2025-06-03T05:35:13.505" v="3079" actId="790"/>
          <ac:spMkLst>
            <pc:docMk/>
            <pc:sldMk cId="0" sldId="257"/>
            <ac:spMk id="18" creationId="{102A188E-BC0B-0229-9804-BA01391C7231}"/>
          </ac:spMkLst>
        </pc:spChg>
        <pc:picChg chg="add mod">
          <ac:chgData name="Vladan Veskovic" userId="4769dc484951c558" providerId="LiveId" clId="{B1219851-CF55-4F8F-B628-32EB35979653}" dt="2025-05-30T09:42:50.361" v="828" actId="1076"/>
          <ac:picMkLst>
            <pc:docMk/>
            <pc:sldMk cId="0" sldId="257"/>
            <ac:picMk id="11" creationId="{0D3D55D7-1E4E-5C6F-DE9D-802765E0846D}"/>
          </ac:picMkLst>
        </pc:picChg>
      </pc:sldChg>
      <pc:sldChg chg="addSp delSp modSp mod setBg modNotesTx">
        <pc:chgData name="Vladan Veskovic" userId="4769dc484951c558" providerId="LiveId" clId="{B1219851-CF55-4F8F-B628-32EB35979653}" dt="2025-06-03T05:44:22.467" v="3080" actId="790"/>
        <pc:sldMkLst>
          <pc:docMk/>
          <pc:sldMk cId="0" sldId="258"/>
        </pc:sldMkLst>
        <pc:spChg chg="mod">
          <ac:chgData name="Vladan Veskovic" userId="4769dc484951c558" providerId="LiveId" clId="{B1219851-CF55-4F8F-B628-32EB35979653}" dt="2025-06-03T05:44:22.467" v="3080" actId="790"/>
          <ac:spMkLst>
            <pc:docMk/>
            <pc:sldMk cId="0" sldId="258"/>
            <ac:spMk id="2" creationId="{00000000-0000-0000-0000-000000000000}"/>
          </ac:spMkLst>
        </pc:spChg>
        <pc:spChg chg="add mod">
          <ac:chgData name="Vladan Veskovic" userId="4769dc484951c558" providerId="LiveId" clId="{B1219851-CF55-4F8F-B628-32EB35979653}" dt="2025-05-30T09:45:59.199" v="985" actId="1076"/>
          <ac:spMkLst>
            <pc:docMk/>
            <pc:sldMk cId="0" sldId="258"/>
            <ac:spMk id="10" creationId="{4DBA62DE-C532-49B7-CBDE-AAF5F5D3C33D}"/>
          </ac:spMkLst>
        </pc:spChg>
        <pc:spChg chg="add mod">
          <ac:chgData name="Vladan Veskovic" userId="4769dc484951c558" providerId="LiveId" clId="{B1219851-CF55-4F8F-B628-32EB35979653}" dt="2025-05-30T13:30:49.135" v="2430" actId="255"/>
          <ac:spMkLst>
            <pc:docMk/>
            <pc:sldMk cId="0" sldId="258"/>
            <ac:spMk id="11" creationId="{2533018C-7866-EFCA-D234-3143FE3F5604}"/>
          </ac:spMkLst>
        </pc:spChg>
        <pc:graphicFrameChg chg="mod">
          <ac:chgData name="Vladan Veskovic" userId="4769dc484951c558" providerId="LiveId" clId="{B1219851-CF55-4F8F-B628-32EB35979653}" dt="2025-05-30T09:45:04.131" v="925" actId="1036"/>
          <ac:graphicFrameMkLst>
            <pc:docMk/>
            <pc:sldMk cId="0" sldId="258"/>
            <ac:graphicFrameMk id="7" creationId="{4187F578-B0F3-5A4D-DD30-C759F4AD02C9}"/>
          </ac:graphicFrameMkLst>
        </pc:graphicFrameChg>
      </pc:sldChg>
      <pc:sldChg chg="addSp delSp modSp mod">
        <pc:chgData name="Vladan Veskovic" userId="4769dc484951c558" providerId="LiveId" clId="{B1219851-CF55-4F8F-B628-32EB35979653}" dt="2025-05-31T05:18:29.461" v="2648"/>
        <pc:sldMkLst>
          <pc:docMk/>
          <pc:sldMk cId="0" sldId="259"/>
        </pc:sldMkLst>
        <pc:spChg chg="mod">
          <ac:chgData name="Vladan Veskovic" userId="4769dc484951c558" providerId="LiveId" clId="{B1219851-CF55-4F8F-B628-32EB35979653}" dt="2025-05-30T10:23:57.006" v="1309" actId="113"/>
          <ac:spMkLst>
            <pc:docMk/>
            <pc:sldMk cId="0" sldId="259"/>
            <ac:spMk id="2" creationId="{00000000-0000-0000-0000-000000000000}"/>
          </ac:spMkLst>
        </pc:spChg>
        <pc:graphicFrameChg chg="add del mod modGraphic">
          <ac:chgData name="Vladan Veskovic" userId="4769dc484951c558" providerId="LiveId" clId="{B1219851-CF55-4F8F-B628-32EB35979653}" dt="2025-05-31T05:18:24.942" v="2647"/>
          <ac:graphicFrameMkLst>
            <pc:docMk/>
            <pc:sldMk cId="0" sldId="259"/>
            <ac:graphicFrameMk id="4" creationId="{00000000-0000-0000-0000-000000000000}"/>
          </ac:graphicFrameMkLst>
        </pc:graphicFrameChg>
        <pc:graphicFrameChg chg="add mod modGraphic">
          <ac:chgData name="Vladan Veskovic" userId="4769dc484951c558" providerId="LiveId" clId="{B1219851-CF55-4F8F-B628-32EB35979653}" dt="2025-05-31T05:18:29.461" v="2648"/>
          <ac:graphicFrameMkLst>
            <pc:docMk/>
            <pc:sldMk cId="0" sldId="259"/>
            <ac:graphicFrameMk id="9" creationId="{D2E15F4E-8DE5-6486-8601-BB666CD4A7EB}"/>
          </ac:graphicFrameMkLst>
        </pc:graphicFrameChg>
      </pc:sldChg>
      <pc:sldChg chg="del">
        <pc:chgData name="Vladan Veskovic" userId="4769dc484951c558" providerId="LiveId" clId="{B1219851-CF55-4F8F-B628-32EB35979653}" dt="2025-05-30T12:13:27.420" v="1730" actId="47"/>
        <pc:sldMkLst>
          <pc:docMk/>
          <pc:sldMk cId="0" sldId="260"/>
        </pc:sldMkLst>
      </pc:sldChg>
      <pc:sldChg chg="del">
        <pc:chgData name="Vladan Veskovic" userId="4769dc484951c558" providerId="LiveId" clId="{B1219851-CF55-4F8F-B628-32EB35979653}" dt="2025-05-30T12:13:24.260" v="1728" actId="47"/>
        <pc:sldMkLst>
          <pc:docMk/>
          <pc:sldMk cId="0" sldId="261"/>
        </pc:sldMkLst>
      </pc:sldChg>
      <pc:sldChg chg="del">
        <pc:chgData name="Vladan Veskovic" userId="4769dc484951c558" providerId="LiveId" clId="{B1219851-CF55-4F8F-B628-32EB35979653}" dt="2025-05-30T12:13:22.390" v="1727" actId="47"/>
        <pc:sldMkLst>
          <pc:docMk/>
          <pc:sldMk cId="0" sldId="262"/>
        </pc:sldMkLst>
      </pc:sldChg>
      <pc:sldChg chg="del">
        <pc:chgData name="Vladan Veskovic" userId="4769dc484951c558" providerId="LiveId" clId="{B1219851-CF55-4F8F-B628-32EB35979653}" dt="2025-05-30T12:13:21.128" v="1726" actId="47"/>
        <pc:sldMkLst>
          <pc:docMk/>
          <pc:sldMk cId="0" sldId="263"/>
        </pc:sldMkLst>
      </pc:sldChg>
      <pc:sldChg chg="del">
        <pc:chgData name="Vladan Veskovic" userId="4769dc484951c558" providerId="LiveId" clId="{B1219851-CF55-4F8F-B628-32EB35979653}" dt="2025-05-30T12:13:16.430" v="1725" actId="47"/>
        <pc:sldMkLst>
          <pc:docMk/>
          <pc:sldMk cId="0" sldId="264"/>
        </pc:sldMkLst>
      </pc:sldChg>
      <pc:sldChg chg="del">
        <pc:chgData name="Vladan Veskovic" userId="4769dc484951c558" providerId="LiveId" clId="{B1219851-CF55-4F8F-B628-32EB35979653}" dt="2025-05-30T12:13:12.355" v="1724" actId="47"/>
        <pc:sldMkLst>
          <pc:docMk/>
          <pc:sldMk cId="0" sldId="265"/>
        </pc:sldMkLst>
      </pc:sldChg>
      <pc:sldChg chg="del">
        <pc:chgData name="Vladan Veskovic" userId="4769dc484951c558" providerId="LiveId" clId="{B1219851-CF55-4F8F-B628-32EB35979653}" dt="2025-05-30T12:13:25.966" v="1729" actId="47"/>
        <pc:sldMkLst>
          <pc:docMk/>
          <pc:sldMk cId="0" sldId="266"/>
        </pc:sldMkLst>
      </pc:sldChg>
      <pc:sldChg chg="del">
        <pc:chgData name="Vladan Veskovic" userId="4769dc484951c558" providerId="LiveId" clId="{B1219851-CF55-4F8F-B628-32EB35979653}" dt="2025-05-30T12:13:06.699" v="1721" actId="47"/>
        <pc:sldMkLst>
          <pc:docMk/>
          <pc:sldMk cId="0" sldId="267"/>
        </pc:sldMkLst>
      </pc:sldChg>
      <pc:sldChg chg="del">
        <pc:chgData name="Vladan Veskovic" userId="4769dc484951c558" providerId="LiveId" clId="{B1219851-CF55-4F8F-B628-32EB35979653}" dt="2025-05-30T12:13:08.046" v="1722" actId="47"/>
        <pc:sldMkLst>
          <pc:docMk/>
          <pc:sldMk cId="0" sldId="268"/>
        </pc:sldMkLst>
      </pc:sldChg>
      <pc:sldChg chg="del">
        <pc:chgData name="Vladan Veskovic" userId="4769dc484951c558" providerId="LiveId" clId="{B1219851-CF55-4F8F-B628-32EB35979653}" dt="2025-05-30T12:13:05.338" v="1720" actId="47"/>
        <pc:sldMkLst>
          <pc:docMk/>
          <pc:sldMk cId="0" sldId="269"/>
        </pc:sldMkLst>
      </pc:sldChg>
      <pc:sldChg chg="del">
        <pc:chgData name="Vladan Veskovic" userId="4769dc484951c558" providerId="LiveId" clId="{B1219851-CF55-4F8F-B628-32EB35979653}" dt="2025-05-30T12:13:09.447" v="1723" actId="47"/>
        <pc:sldMkLst>
          <pc:docMk/>
          <pc:sldMk cId="0" sldId="270"/>
        </pc:sldMkLst>
      </pc:sldChg>
      <pc:sldChg chg="addSp delSp modSp mod">
        <pc:chgData name="Vladan Veskovic" userId="4769dc484951c558" providerId="LiveId" clId="{B1219851-CF55-4F8F-B628-32EB35979653}" dt="2025-05-31T06:57:42.581" v="3036" actId="20577"/>
        <pc:sldMkLst>
          <pc:docMk/>
          <pc:sldMk cId="0" sldId="271"/>
        </pc:sldMkLst>
        <pc:spChg chg="mod">
          <ac:chgData name="Vladan Veskovic" userId="4769dc484951c558" providerId="LiveId" clId="{B1219851-CF55-4F8F-B628-32EB35979653}" dt="2025-05-30T12:56:23.944" v="2334" actId="1076"/>
          <ac:spMkLst>
            <pc:docMk/>
            <pc:sldMk cId="0" sldId="271"/>
            <ac:spMk id="2" creationId="{00000000-0000-0000-0000-000000000000}"/>
          </ac:spMkLst>
        </pc:spChg>
        <pc:spChg chg="add mod">
          <ac:chgData name="Vladan Veskovic" userId="4769dc484951c558" providerId="LiveId" clId="{B1219851-CF55-4F8F-B628-32EB35979653}" dt="2025-05-31T05:19:39.289" v="2657" actId="1076"/>
          <ac:spMkLst>
            <pc:docMk/>
            <pc:sldMk cId="0" sldId="271"/>
            <ac:spMk id="7" creationId="{7A59FBA6-460C-E807-CCD9-144C0A8B2075}"/>
          </ac:spMkLst>
        </pc:spChg>
        <pc:spChg chg="add mod">
          <ac:chgData name="Vladan Veskovic" userId="4769dc484951c558" providerId="LiveId" clId="{B1219851-CF55-4F8F-B628-32EB35979653}" dt="2025-05-30T13:29:40.468" v="2420" actId="1076"/>
          <ac:spMkLst>
            <pc:docMk/>
            <pc:sldMk cId="0" sldId="271"/>
            <ac:spMk id="11" creationId="{5B79E9BF-D1E2-CE70-138B-53A3E6AC5B42}"/>
          </ac:spMkLst>
        </pc:spChg>
        <pc:graphicFrameChg chg="add mod">
          <ac:chgData name="Vladan Veskovic" userId="4769dc484951c558" providerId="LiveId" clId="{B1219851-CF55-4F8F-B628-32EB35979653}" dt="2025-05-31T06:57:42.581" v="3036" actId="20577"/>
          <ac:graphicFrameMkLst>
            <pc:docMk/>
            <pc:sldMk cId="0" sldId="271"/>
            <ac:graphicFrameMk id="3" creationId="{85E68F77-2AE7-4C81-A235-CD784149EC67}"/>
          </ac:graphicFrameMkLst>
        </pc:graphicFrameChg>
      </pc:sldChg>
      <pc:sldChg chg="add del">
        <pc:chgData name="Vladan Veskovic" userId="4769dc484951c558" providerId="LiveId" clId="{B1219851-CF55-4F8F-B628-32EB35979653}" dt="2025-05-29T10:02:01.619" v="226" actId="48537"/>
        <pc:sldMkLst>
          <pc:docMk/>
          <pc:sldMk cId="884025065" sldId="272"/>
        </pc:sldMkLst>
      </pc:sldChg>
      <pc:sldChg chg="add del">
        <pc:chgData name="Vladan Veskovic" userId="4769dc484951c558" providerId="LiveId" clId="{B1219851-CF55-4F8F-B628-32EB35979653}" dt="2025-05-29T10:03:28.008" v="230" actId="48537"/>
        <pc:sldMkLst>
          <pc:docMk/>
          <pc:sldMk cId="2418562756" sldId="272"/>
        </pc:sldMkLst>
      </pc:sldChg>
      <pc:sldChg chg="addSp delSp modSp new mod setBg">
        <pc:chgData name="Vladan Veskovic" userId="4769dc484951c558" providerId="LiveId" clId="{B1219851-CF55-4F8F-B628-32EB35979653}" dt="2025-05-31T04:47:36.589" v="2493" actId="29295"/>
        <pc:sldMkLst>
          <pc:docMk/>
          <pc:sldMk cId="4229661510" sldId="272"/>
        </pc:sldMkLst>
        <pc:spChg chg="add mod">
          <ac:chgData name="Vladan Veskovic" userId="4769dc484951c558" providerId="LiveId" clId="{B1219851-CF55-4F8F-B628-32EB35979653}" dt="2025-05-30T10:51:28.545" v="1545" actId="1076"/>
          <ac:spMkLst>
            <pc:docMk/>
            <pc:sldMk cId="4229661510" sldId="272"/>
            <ac:spMk id="6" creationId="{4C451DAB-0D5D-4437-282A-0EE49F0B7844}"/>
          </ac:spMkLst>
        </pc:spChg>
        <pc:spChg chg="add mod">
          <ac:chgData name="Vladan Veskovic" userId="4769dc484951c558" providerId="LiveId" clId="{B1219851-CF55-4F8F-B628-32EB35979653}" dt="2025-05-30T10:57:48.318" v="1672" actId="33524"/>
          <ac:spMkLst>
            <pc:docMk/>
            <pc:sldMk cId="4229661510" sldId="272"/>
            <ac:spMk id="8" creationId="{791E59F9-538B-1769-D736-7C171BED5CC0}"/>
          </ac:spMkLst>
        </pc:spChg>
        <pc:spChg chg="add mod">
          <ac:chgData name="Vladan Veskovic" userId="4769dc484951c558" providerId="LiveId" clId="{B1219851-CF55-4F8F-B628-32EB35979653}" dt="2025-05-30T12:17:54.480" v="1771" actId="1038"/>
          <ac:spMkLst>
            <pc:docMk/>
            <pc:sldMk cId="4229661510" sldId="272"/>
            <ac:spMk id="15" creationId="{5B32E525-EB36-23E0-50C6-EF2BDC2E00E8}"/>
          </ac:spMkLst>
        </pc:spChg>
        <pc:spChg chg="add mod">
          <ac:chgData name="Vladan Veskovic" userId="4769dc484951c558" providerId="LiveId" clId="{B1219851-CF55-4F8F-B628-32EB35979653}" dt="2025-05-30T12:18:08.924" v="1786" actId="20577"/>
          <ac:spMkLst>
            <pc:docMk/>
            <pc:sldMk cId="4229661510" sldId="272"/>
            <ac:spMk id="16" creationId="{1928C5BF-69E4-971D-42A7-BC22F8FE5AF4}"/>
          </ac:spMkLst>
        </pc:spChg>
        <pc:spChg chg="add mod">
          <ac:chgData name="Vladan Veskovic" userId="4769dc484951c558" providerId="LiveId" clId="{B1219851-CF55-4F8F-B628-32EB35979653}" dt="2025-05-30T12:18:26.405" v="1811" actId="20577"/>
          <ac:spMkLst>
            <pc:docMk/>
            <pc:sldMk cId="4229661510" sldId="272"/>
            <ac:spMk id="17" creationId="{103FE036-D46E-2868-F405-8607FBA95D65}"/>
          </ac:spMkLst>
        </pc:spChg>
        <pc:picChg chg="add mod">
          <ac:chgData name="Vladan Veskovic" userId="4769dc484951c558" providerId="LiveId" clId="{B1219851-CF55-4F8F-B628-32EB35979653}" dt="2025-05-31T04:41:25.493" v="2476" actId="1440"/>
          <ac:picMkLst>
            <pc:docMk/>
            <pc:sldMk cId="4229661510" sldId="272"/>
            <ac:picMk id="3" creationId="{C8CDB0FE-4BB3-99CD-7884-144C2F2F7DF7}"/>
          </ac:picMkLst>
        </pc:picChg>
        <pc:picChg chg="add mod">
          <ac:chgData name="Vladan Veskovic" userId="4769dc484951c558" providerId="LiveId" clId="{B1219851-CF55-4F8F-B628-32EB35979653}" dt="2025-05-31T04:47:32.286" v="2492" actId="29295"/>
          <ac:picMkLst>
            <pc:docMk/>
            <pc:sldMk cId="4229661510" sldId="272"/>
            <ac:picMk id="5" creationId="{EB1F0E51-0F34-E9F7-40F9-CEB17D9DC2F5}"/>
          </ac:picMkLst>
        </pc:picChg>
        <pc:picChg chg="add mod">
          <ac:chgData name="Vladan Veskovic" userId="4769dc484951c558" providerId="LiveId" clId="{B1219851-CF55-4F8F-B628-32EB35979653}" dt="2025-05-31T04:47:36.589" v="2493" actId="29295"/>
          <ac:picMkLst>
            <pc:docMk/>
            <pc:sldMk cId="4229661510" sldId="272"/>
            <ac:picMk id="9" creationId="{C64CFE1F-D051-386A-D915-DB0A8C5C6923}"/>
          </ac:picMkLst>
        </pc:picChg>
      </pc:sldChg>
      <pc:sldChg chg="new del">
        <pc:chgData name="Vladan Veskovic" userId="4769dc484951c558" providerId="LiveId" clId="{B1219851-CF55-4F8F-B628-32EB35979653}" dt="2025-05-29T11:25:26.386" v="600" actId="2696"/>
        <pc:sldMkLst>
          <pc:docMk/>
          <pc:sldMk cId="2103903275" sldId="273"/>
        </pc:sldMkLst>
      </pc:sldChg>
      <pc:sldChg chg="addSp delSp modSp new mod setBg">
        <pc:chgData name="Vladan Veskovic" userId="4769dc484951c558" providerId="LiveId" clId="{B1219851-CF55-4F8F-B628-32EB35979653}" dt="2025-05-30T09:47:37.832" v="1006"/>
        <pc:sldMkLst>
          <pc:docMk/>
          <pc:sldMk cId="350788836" sldId="274"/>
        </pc:sldMkLst>
        <pc:spChg chg="add del mod">
          <ac:chgData name="Vladan Veskovic" userId="4769dc484951c558" providerId="LiveId" clId="{B1219851-CF55-4F8F-B628-32EB35979653}" dt="2025-05-30T09:47:37.832" v="1006"/>
          <ac:spMkLst>
            <pc:docMk/>
            <pc:sldMk cId="350788836" sldId="274"/>
            <ac:spMk id="3" creationId="{C39B5EDF-B658-F3D4-74A8-F0FC73DAF343}"/>
          </ac:spMkLst>
        </pc:spChg>
        <pc:spChg chg="add del mod">
          <ac:chgData name="Vladan Veskovic" userId="4769dc484951c558" providerId="LiveId" clId="{B1219851-CF55-4F8F-B628-32EB35979653}" dt="2025-05-29T11:25:04.478" v="598" actId="948"/>
          <ac:spMkLst>
            <pc:docMk/>
            <pc:sldMk cId="350788836" sldId="274"/>
            <ac:spMk id="7" creationId="{C3D61400-15F2-B5F7-39D3-DA97BC2D6F25}"/>
          </ac:spMkLst>
        </pc:spChg>
        <pc:graphicFrameChg chg="add del mod">
          <ac:chgData name="Vladan Veskovic" userId="4769dc484951c558" providerId="LiveId" clId="{B1219851-CF55-4F8F-B628-32EB35979653}" dt="2025-05-29T11:23:40.064" v="568" actId="1076"/>
          <ac:graphicFrameMkLst>
            <pc:docMk/>
            <pc:sldMk cId="350788836" sldId="274"/>
            <ac:graphicFrameMk id="5" creationId="{97B08243-25D5-C27F-D765-083FAC6159D3}"/>
          </ac:graphicFrameMkLst>
        </pc:graphicFrameChg>
      </pc:sldChg>
      <pc:sldChg chg="addSp delSp modSp new mod">
        <pc:chgData name="Vladan Veskovic" userId="4769dc484951c558" providerId="LiveId" clId="{B1219851-CF55-4F8F-B628-32EB35979653}" dt="2025-05-29T11:33:51.790" v="644"/>
        <pc:sldMkLst>
          <pc:docMk/>
          <pc:sldMk cId="3739635472" sldId="275"/>
        </pc:sldMkLst>
        <pc:spChg chg="mod">
          <ac:chgData name="Vladan Veskovic" userId="4769dc484951c558" providerId="LiveId" clId="{B1219851-CF55-4F8F-B628-32EB35979653}" dt="2025-05-29T11:33:51.790" v="644"/>
          <ac:spMkLst>
            <pc:docMk/>
            <pc:sldMk cId="3739635472" sldId="275"/>
            <ac:spMk id="3" creationId="{6FAB1425-26E1-E110-66C8-3E1DCE43EF2E}"/>
          </ac:spMkLst>
        </pc:spChg>
        <pc:picChg chg="add mod">
          <ac:chgData name="Vladan Veskovic" userId="4769dc484951c558" providerId="LiveId" clId="{B1219851-CF55-4F8F-B628-32EB35979653}" dt="2025-05-29T11:33:12.786" v="643" actId="1440"/>
          <ac:picMkLst>
            <pc:docMk/>
            <pc:sldMk cId="3739635472" sldId="275"/>
            <ac:picMk id="7" creationId="{0373B0DC-6AE5-6BC4-9797-A18DEB028442}"/>
          </ac:picMkLst>
        </pc:picChg>
      </pc:sldChg>
      <pc:sldChg chg="addSp delSp modSp new mod ord setBg">
        <pc:chgData name="Vladan Veskovic" userId="4769dc484951c558" providerId="LiveId" clId="{B1219851-CF55-4F8F-B628-32EB35979653}" dt="2025-06-02T05:37:33.542" v="3076" actId="790"/>
        <pc:sldMkLst>
          <pc:docMk/>
          <pc:sldMk cId="3622655784" sldId="276"/>
        </pc:sldMkLst>
        <pc:spChg chg="mod">
          <ac:chgData name="Vladan Veskovic" userId="4769dc484951c558" providerId="LiveId" clId="{B1219851-CF55-4F8F-B628-32EB35979653}" dt="2025-05-30T08:27:02.898" v="733" actId="14100"/>
          <ac:spMkLst>
            <pc:docMk/>
            <pc:sldMk cId="3622655784" sldId="276"/>
            <ac:spMk id="3" creationId="{503F3706-3636-E451-252F-B62EE84B8BE8}"/>
          </ac:spMkLst>
        </pc:spChg>
        <pc:spChg chg="add mod">
          <ac:chgData name="Vladan Veskovic" userId="4769dc484951c558" providerId="LiveId" clId="{B1219851-CF55-4F8F-B628-32EB35979653}" dt="2025-05-30T12:16:54.144" v="1731" actId="1076"/>
          <ac:spMkLst>
            <pc:docMk/>
            <pc:sldMk cId="3622655784" sldId="276"/>
            <ac:spMk id="5" creationId="{83914A87-8B82-43ED-4C0A-46D7302ACB81}"/>
          </ac:spMkLst>
        </pc:spChg>
        <pc:spChg chg="add mod">
          <ac:chgData name="Vladan Veskovic" userId="4769dc484951c558" providerId="LiveId" clId="{B1219851-CF55-4F8F-B628-32EB35979653}" dt="2025-05-31T04:51:23.831" v="2516" actId="1076"/>
          <ac:spMkLst>
            <pc:docMk/>
            <pc:sldMk cId="3622655784" sldId="276"/>
            <ac:spMk id="9" creationId="{8D2B25F0-4BD4-AA41-1CE3-E9538CC2A9DC}"/>
          </ac:spMkLst>
        </pc:spChg>
        <pc:spChg chg="add mod">
          <ac:chgData name="Vladan Veskovic" userId="4769dc484951c558" providerId="LiveId" clId="{B1219851-CF55-4F8F-B628-32EB35979653}" dt="2025-05-31T06:23:51.497" v="2848" actId="20577"/>
          <ac:spMkLst>
            <pc:docMk/>
            <pc:sldMk cId="3622655784" sldId="276"/>
            <ac:spMk id="10" creationId="{A0533C08-9FC6-DF94-6509-F74DF56894DF}"/>
          </ac:spMkLst>
        </pc:spChg>
        <pc:spChg chg="add mod">
          <ac:chgData name="Vladan Veskovic" userId="4769dc484951c558" providerId="LiveId" clId="{B1219851-CF55-4F8F-B628-32EB35979653}" dt="2025-06-02T05:37:33.542" v="3076" actId="790"/>
          <ac:spMkLst>
            <pc:docMk/>
            <pc:sldMk cId="3622655784" sldId="276"/>
            <ac:spMk id="11" creationId="{3D35A432-8145-A365-E7F4-93AE5F601F31}"/>
          </ac:spMkLst>
        </pc:spChg>
        <pc:picChg chg="add mod">
          <ac:chgData name="Vladan Veskovic" userId="4769dc484951c558" providerId="LiveId" clId="{B1219851-CF55-4F8F-B628-32EB35979653}" dt="2025-05-31T04:52:22.379" v="2528" actId="29295"/>
          <ac:picMkLst>
            <pc:docMk/>
            <pc:sldMk cId="3622655784" sldId="276"/>
            <ac:picMk id="4" creationId="{63FE55C5-10FE-1983-FC2D-3A4A27F7603A}"/>
          </ac:picMkLst>
        </pc:picChg>
        <pc:picChg chg="add mod">
          <ac:chgData name="Vladan Veskovic" userId="4769dc484951c558" providerId="LiveId" clId="{B1219851-CF55-4F8F-B628-32EB35979653}" dt="2025-05-31T04:52:18.792" v="2527" actId="29295"/>
          <ac:picMkLst>
            <pc:docMk/>
            <pc:sldMk cId="3622655784" sldId="276"/>
            <ac:picMk id="7" creationId="{35EA859D-FDD1-CCE4-9564-189D67104644}"/>
          </ac:picMkLst>
        </pc:picChg>
      </pc:sldChg>
      <pc:sldChg chg="addSp delSp modSp new mod ord">
        <pc:chgData name="Vladan Veskovic" userId="4769dc484951c558" providerId="LiveId" clId="{B1219851-CF55-4F8F-B628-32EB35979653}" dt="2025-06-03T06:10:09.905" v="3105" actId="1076"/>
        <pc:sldMkLst>
          <pc:docMk/>
          <pc:sldMk cId="1706792250" sldId="277"/>
        </pc:sldMkLst>
        <pc:spChg chg="mod">
          <ac:chgData name="Vladan Veskovic" userId="4769dc484951c558" providerId="LiveId" clId="{B1219851-CF55-4F8F-B628-32EB35979653}" dt="2025-05-30T09:56:02.379" v="1080" actId="5793"/>
          <ac:spMkLst>
            <pc:docMk/>
            <pc:sldMk cId="1706792250" sldId="277"/>
            <ac:spMk id="3" creationId="{7143AB8D-512C-8D48-CA44-FF80B872FFA1}"/>
          </ac:spMkLst>
        </pc:spChg>
        <pc:spChg chg="add mod">
          <ac:chgData name="Vladan Veskovic" userId="4769dc484951c558" providerId="LiveId" clId="{B1219851-CF55-4F8F-B628-32EB35979653}" dt="2025-05-30T11:04:08.455" v="1702" actId="21"/>
          <ac:spMkLst>
            <pc:docMk/>
            <pc:sldMk cId="1706792250" sldId="277"/>
            <ac:spMk id="6" creationId="{A9528FE5-3D85-A326-BBF9-B4DE0A30B3BE}"/>
          </ac:spMkLst>
        </pc:spChg>
        <pc:spChg chg="add mod">
          <ac:chgData name="Vladan Veskovic" userId="4769dc484951c558" providerId="LiveId" clId="{B1219851-CF55-4F8F-B628-32EB35979653}" dt="2025-06-03T06:10:09.905" v="3105" actId="1076"/>
          <ac:spMkLst>
            <pc:docMk/>
            <pc:sldMk cId="1706792250" sldId="277"/>
            <ac:spMk id="12" creationId="{033B144D-8494-D4C1-4E5B-B125C9A1721B}"/>
          </ac:spMkLst>
        </pc:spChg>
        <pc:picChg chg="add mod">
          <ac:chgData name="Vladan Veskovic" userId="4769dc484951c558" providerId="LiveId" clId="{B1219851-CF55-4F8F-B628-32EB35979653}" dt="2025-05-31T04:28:14.573" v="2443" actId="14100"/>
          <ac:picMkLst>
            <pc:docMk/>
            <pc:sldMk cId="1706792250" sldId="277"/>
            <ac:picMk id="4" creationId="{77DBA9DA-9CC6-B07D-4BF0-9E100E3DCDD4}"/>
          </ac:picMkLst>
        </pc:picChg>
        <pc:picChg chg="add mod">
          <ac:chgData name="Vladan Veskovic" userId="4769dc484951c558" providerId="LiveId" clId="{B1219851-CF55-4F8F-B628-32EB35979653}" dt="2025-05-31T04:28:10.421" v="2442" actId="1440"/>
          <ac:picMkLst>
            <pc:docMk/>
            <pc:sldMk cId="1706792250" sldId="277"/>
            <ac:picMk id="8" creationId="{4AE1461E-AEB3-6060-737D-D9404613D989}"/>
          </ac:picMkLst>
        </pc:picChg>
      </pc:sldChg>
      <pc:sldChg chg="addSp delSp modSp new mod ord">
        <pc:chgData name="Vladan Veskovic" userId="4769dc484951c558" providerId="LiveId" clId="{B1219851-CF55-4F8F-B628-32EB35979653}" dt="2025-05-31T05:49:32.890" v="2688" actId="14100"/>
        <pc:sldMkLst>
          <pc:docMk/>
          <pc:sldMk cId="794819653" sldId="278"/>
        </pc:sldMkLst>
        <pc:spChg chg="mod">
          <ac:chgData name="Vladan Veskovic" userId="4769dc484951c558" providerId="LiveId" clId="{B1219851-CF55-4F8F-B628-32EB35979653}" dt="2025-05-30T10:09:18.794" v="1116" actId="122"/>
          <ac:spMkLst>
            <pc:docMk/>
            <pc:sldMk cId="794819653" sldId="278"/>
            <ac:spMk id="3" creationId="{7C65C1F2-D4AE-6D8B-62A1-B34B64D00E2B}"/>
          </ac:spMkLst>
        </pc:spChg>
        <pc:spChg chg="add mod">
          <ac:chgData name="Vladan Veskovic" userId="4769dc484951c558" providerId="LiveId" clId="{B1219851-CF55-4F8F-B628-32EB35979653}" dt="2025-05-31T05:49:11.409" v="2684" actId="34807"/>
          <ac:spMkLst>
            <pc:docMk/>
            <pc:sldMk cId="794819653" sldId="278"/>
            <ac:spMk id="8" creationId="{08918E2C-A409-7A95-B5F2-7CCA0D4C14F5}"/>
          </ac:spMkLst>
        </pc:spChg>
        <pc:spChg chg="add mod">
          <ac:chgData name="Vladan Veskovic" userId="4769dc484951c558" providerId="LiveId" clId="{B1219851-CF55-4F8F-B628-32EB35979653}" dt="2025-05-31T05:49:32.890" v="2688" actId="14100"/>
          <ac:spMkLst>
            <pc:docMk/>
            <pc:sldMk cId="794819653" sldId="278"/>
            <ac:spMk id="10" creationId="{0037803E-C389-C2E4-C784-37B0E3FDCE20}"/>
          </ac:spMkLst>
        </pc:spChg>
        <pc:picChg chg="add mod">
          <ac:chgData name="Vladan Veskovic" userId="4769dc484951c558" providerId="LiveId" clId="{B1219851-CF55-4F8F-B628-32EB35979653}" dt="2025-05-31T04:32:49.601" v="2458" actId="1076"/>
          <ac:picMkLst>
            <pc:docMk/>
            <pc:sldMk cId="794819653" sldId="278"/>
            <ac:picMk id="6" creationId="{79EF2E56-9DDB-64AD-01B4-9E5D87373C6B}"/>
          </ac:picMkLst>
        </pc:picChg>
      </pc:sldChg>
      <pc:sldChg chg="new del">
        <pc:chgData name="Vladan Veskovic" userId="4769dc484951c558" providerId="LiveId" clId="{B1219851-CF55-4F8F-B628-32EB35979653}" dt="2025-05-30T12:43:57.839" v="2161" actId="47"/>
        <pc:sldMkLst>
          <pc:docMk/>
          <pc:sldMk cId="132514932" sldId="279"/>
        </pc:sldMkLst>
      </pc:sldChg>
      <pc:sldChg chg="addSp delSp modSp add mod">
        <pc:chgData name="Vladan Veskovic" userId="4769dc484951c558" providerId="LiveId" clId="{B1219851-CF55-4F8F-B628-32EB35979653}" dt="2025-06-03T06:19:01.302" v="3106" actId="14100"/>
        <pc:sldMkLst>
          <pc:docMk/>
          <pc:sldMk cId="2135100232" sldId="280"/>
        </pc:sldMkLst>
        <pc:spChg chg="mod">
          <ac:chgData name="Vladan Veskovic" userId="4769dc484951c558" providerId="LiveId" clId="{B1219851-CF55-4F8F-B628-32EB35979653}" dt="2025-05-30T12:40:06.287" v="2078" actId="27636"/>
          <ac:spMkLst>
            <pc:docMk/>
            <pc:sldMk cId="2135100232" sldId="280"/>
            <ac:spMk id="3" creationId="{4B581CED-0AB6-67D2-F843-B0A5C1490AA9}"/>
          </ac:spMkLst>
        </pc:spChg>
        <pc:spChg chg="mod">
          <ac:chgData name="Vladan Veskovic" userId="4769dc484951c558" providerId="LiveId" clId="{B1219851-CF55-4F8F-B628-32EB35979653}" dt="2025-06-03T06:19:01.302" v="3106" actId="14100"/>
          <ac:spMkLst>
            <pc:docMk/>
            <pc:sldMk cId="2135100232" sldId="280"/>
            <ac:spMk id="10" creationId="{EA3EC0F8-5A73-CDA7-80C6-8B69CD7BBAFF}"/>
          </ac:spMkLst>
        </pc:spChg>
        <pc:spChg chg="add mod">
          <ac:chgData name="Vladan Veskovic" userId="4769dc484951c558" providerId="LiveId" clId="{B1219851-CF55-4F8F-B628-32EB35979653}" dt="2025-05-30T12:28:55.167" v="1966" actId="255"/>
          <ac:spMkLst>
            <pc:docMk/>
            <pc:sldMk cId="2135100232" sldId="280"/>
            <ac:spMk id="13" creationId="{D5535D32-1513-D9D1-AC83-474F5F0EAD52}"/>
          </ac:spMkLst>
        </pc:spChg>
        <pc:spChg chg="add mod">
          <ac:chgData name="Vladan Veskovic" userId="4769dc484951c558" providerId="LiveId" clId="{B1219851-CF55-4F8F-B628-32EB35979653}" dt="2025-05-30T12:28:49.299" v="1965" actId="1076"/>
          <ac:spMkLst>
            <pc:docMk/>
            <pc:sldMk cId="2135100232" sldId="280"/>
            <ac:spMk id="14" creationId="{5646BF0D-9253-4761-04E5-5FD9C11FCE27}"/>
          </ac:spMkLst>
        </pc:spChg>
        <pc:spChg chg="add mod">
          <ac:chgData name="Vladan Veskovic" userId="4769dc484951c558" providerId="LiveId" clId="{B1219851-CF55-4F8F-B628-32EB35979653}" dt="2025-05-30T12:29:04.509" v="1968" actId="255"/>
          <ac:spMkLst>
            <pc:docMk/>
            <pc:sldMk cId="2135100232" sldId="280"/>
            <ac:spMk id="15" creationId="{EF8DCEE3-BC42-3D17-41F2-2822454DB13C}"/>
          </ac:spMkLst>
        </pc:spChg>
        <pc:picChg chg="add mod">
          <ac:chgData name="Vladan Veskovic" userId="4769dc484951c558" providerId="LiveId" clId="{B1219851-CF55-4F8F-B628-32EB35979653}" dt="2025-05-30T12:23:57.695" v="1849" actId="1440"/>
          <ac:picMkLst>
            <pc:docMk/>
            <pc:sldMk cId="2135100232" sldId="280"/>
            <ac:picMk id="4" creationId="{554CF941-255A-D2AA-2CA7-F94B73FEE10C}"/>
          </ac:picMkLst>
        </pc:picChg>
        <pc:picChg chg="add mod">
          <ac:chgData name="Vladan Veskovic" userId="4769dc484951c558" providerId="LiveId" clId="{B1219851-CF55-4F8F-B628-32EB35979653}" dt="2025-05-31T04:54:26.860" v="2536" actId="1440"/>
          <ac:picMkLst>
            <pc:docMk/>
            <pc:sldMk cId="2135100232" sldId="280"/>
            <ac:picMk id="5" creationId="{43FB629F-3A25-3239-BE6D-32EF59873102}"/>
          </ac:picMkLst>
        </pc:picChg>
        <pc:picChg chg="add mod">
          <ac:chgData name="Vladan Veskovic" userId="4769dc484951c558" providerId="LiveId" clId="{B1219851-CF55-4F8F-B628-32EB35979653}" dt="2025-05-31T04:55:41.345" v="2543" actId="1440"/>
          <ac:picMkLst>
            <pc:docMk/>
            <pc:sldMk cId="2135100232" sldId="280"/>
            <ac:picMk id="8" creationId="{31A15387-5515-3C87-C2B9-057A3AF589F4}"/>
          </ac:picMkLst>
        </pc:picChg>
      </pc:sldChg>
      <pc:sldChg chg="addSp delSp modSp add mod">
        <pc:chgData name="Vladan Veskovic" userId="4769dc484951c558" providerId="LiveId" clId="{B1219851-CF55-4F8F-B628-32EB35979653}" dt="2025-05-31T05:19:06.428" v="2655" actId="6549"/>
        <pc:sldMkLst>
          <pc:docMk/>
          <pc:sldMk cId="2057734998" sldId="281"/>
        </pc:sldMkLst>
        <pc:spChg chg="mod">
          <ac:chgData name="Vladan Veskovic" userId="4769dc484951c558" providerId="LiveId" clId="{B1219851-CF55-4F8F-B628-32EB35979653}" dt="2025-05-31T05:19:06.428" v="2655" actId="6549"/>
          <ac:spMkLst>
            <pc:docMk/>
            <pc:sldMk cId="2057734998" sldId="281"/>
            <ac:spMk id="3" creationId="{DF682BA0-F9D7-61AA-7769-88524F6CD85A}"/>
          </ac:spMkLst>
        </pc:spChg>
        <pc:spChg chg="mod">
          <ac:chgData name="Vladan Veskovic" userId="4769dc484951c558" providerId="LiveId" clId="{B1219851-CF55-4F8F-B628-32EB35979653}" dt="2025-05-30T12:38:25.516" v="2049" actId="1076"/>
          <ac:spMkLst>
            <pc:docMk/>
            <pc:sldMk cId="2057734998" sldId="281"/>
            <ac:spMk id="14" creationId="{76C69970-719D-286C-6AE2-72EE5F6D0773}"/>
          </ac:spMkLst>
        </pc:spChg>
        <pc:picChg chg="add mod">
          <ac:chgData name="Vladan Veskovic" userId="4769dc484951c558" providerId="LiveId" clId="{B1219851-CF55-4F8F-B628-32EB35979653}" dt="2025-05-31T04:57:31.649" v="2555" actId="1440"/>
          <ac:picMkLst>
            <pc:docMk/>
            <pc:sldMk cId="2057734998" sldId="281"/>
            <ac:picMk id="4" creationId="{D9562CB8-243D-BED8-082B-A3B43C790B84}"/>
          </ac:picMkLst>
        </pc:picChg>
      </pc:sldChg>
      <pc:sldChg chg="addSp delSp modSp add mod setBg">
        <pc:chgData name="Vladan Veskovic" userId="4769dc484951c558" providerId="LiveId" clId="{B1219851-CF55-4F8F-B628-32EB35979653}" dt="2025-05-31T05:04:15.282" v="2575" actId="29295"/>
        <pc:sldMkLst>
          <pc:docMk/>
          <pc:sldMk cId="2188764060" sldId="282"/>
        </pc:sldMkLst>
        <pc:spChg chg="mod">
          <ac:chgData name="Vladan Veskovic" userId="4769dc484951c558" providerId="LiveId" clId="{B1219851-CF55-4F8F-B628-32EB35979653}" dt="2025-05-30T12:40:26.084" v="2110" actId="20577"/>
          <ac:spMkLst>
            <pc:docMk/>
            <pc:sldMk cId="2188764060" sldId="282"/>
            <ac:spMk id="3" creationId="{DB7396E7-B9A4-CF30-6F82-5D5673056606}"/>
          </ac:spMkLst>
        </pc:spChg>
        <pc:spChg chg="add mod">
          <ac:chgData name="Vladan Veskovic" userId="4769dc484951c558" providerId="LiveId" clId="{B1219851-CF55-4F8F-B628-32EB35979653}" dt="2025-05-30T12:43:15.609" v="2142" actId="790"/>
          <ac:spMkLst>
            <pc:docMk/>
            <pc:sldMk cId="2188764060" sldId="282"/>
            <ac:spMk id="8" creationId="{0C7DCCBD-6F58-D353-77DA-B873D8EF8690}"/>
          </ac:spMkLst>
        </pc:spChg>
        <pc:spChg chg="add mod">
          <ac:chgData name="Vladan Veskovic" userId="4769dc484951c558" providerId="LiveId" clId="{B1219851-CF55-4F8F-B628-32EB35979653}" dt="2025-05-30T12:44:26.217" v="2175" actId="20577"/>
          <ac:spMkLst>
            <pc:docMk/>
            <pc:sldMk cId="2188764060" sldId="282"/>
            <ac:spMk id="9" creationId="{835237D4-BAF9-F282-C562-2E52B4B07C9F}"/>
          </ac:spMkLst>
        </pc:spChg>
        <pc:picChg chg="add mod">
          <ac:chgData name="Vladan Veskovic" userId="4769dc484951c558" providerId="LiveId" clId="{B1219851-CF55-4F8F-B628-32EB35979653}" dt="2025-05-31T05:04:07.859" v="2574" actId="29295"/>
          <ac:picMkLst>
            <pc:docMk/>
            <pc:sldMk cId="2188764060" sldId="282"/>
            <ac:picMk id="5" creationId="{21E0F5D8-422A-4498-41CE-5CCBDE9C8E3A}"/>
          </ac:picMkLst>
        </pc:picChg>
        <pc:picChg chg="add mod">
          <ac:chgData name="Vladan Veskovic" userId="4769dc484951c558" providerId="LiveId" clId="{B1219851-CF55-4F8F-B628-32EB35979653}" dt="2025-05-31T05:04:15.282" v="2575" actId="29295"/>
          <ac:picMkLst>
            <pc:docMk/>
            <pc:sldMk cId="2188764060" sldId="282"/>
            <ac:picMk id="10" creationId="{E1886094-4C99-3CD4-3066-5ED06AE11900}"/>
          </ac:picMkLst>
        </pc:picChg>
      </pc:sldChg>
      <pc:sldChg chg="addSp delSp modSp add mod">
        <pc:chgData name="Vladan Veskovic" userId="4769dc484951c558" providerId="LiveId" clId="{B1219851-CF55-4F8F-B628-32EB35979653}" dt="2025-05-31T05:06:12.426" v="2584" actId="1440"/>
        <pc:sldMkLst>
          <pc:docMk/>
          <pc:sldMk cId="403260593" sldId="283"/>
        </pc:sldMkLst>
        <pc:spChg chg="mod">
          <ac:chgData name="Vladan Veskovic" userId="4769dc484951c558" providerId="LiveId" clId="{B1219851-CF55-4F8F-B628-32EB35979653}" dt="2025-05-30T12:44:50.103" v="2207" actId="20577"/>
          <ac:spMkLst>
            <pc:docMk/>
            <pc:sldMk cId="403260593" sldId="283"/>
            <ac:spMk id="3" creationId="{99E05CA6-FB7A-347B-DC6C-50B1F9C93C7A}"/>
          </ac:spMkLst>
        </pc:spChg>
        <pc:picChg chg="add mod">
          <ac:chgData name="Vladan Veskovic" userId="4769dc484951c558" providerId="LiveId" clId="{B1219851-CF55-4F8F-B628-32EB35979653}" dt="2025-05-31T05:06:12.426" v="2584" actId="1440"/>
          <ac:picMkLst>
            <pc:docMk/>
            <pc:sldMk cId="403260593" sldId="283"/>
            <ac:picMk id="4" creationId="{1E8D18FE-DB26-4AF9-E137-85FFF01BBBEC}"/>
          </ac:picMkLst>
        </pc:picChg>
        <pc:picChg chg="add mod">
          <ac:chgData name="Vladan Veskovic" userId="4769dc484951c558" providerId="LiveId" clId="{B1219851-CF55-4F8F-B628-32EB35979653}" dt="2025-05-30T12:47:16.657" v="2232" actId="1076"/>
          <ac:picMkLst>
            <pc:docMk/>
            <pc:sldMk cId="403260593" sldId="283"/>
            <ac:picMk id="5122" creationId="{3FB5D4F2-858C-CE10-B7A9-BDC44BAB29B6}"/>
          </ac:picMkLst>
        </pc:picChg>
      </pc:sldChg>
      <pc:sldChg chg="addSp delSp modSp add mod">
        <pc:chgData name="Vladan Veskovic" userId="4769dc484951c558" providerId="LiveId" clId="{B1219851-CF55-4F8F-B628-32EB35979653}" dt="2025-05-30T12:54:28.116" v="2325" actId="20577"/>
        <pc:sldMkLst>
          <pc:docMk/>
          <pc:sldMk cId="12041568" sldId="284"/>
        </pc:sldMkLst>
        <pc:spChg chg="mod">
          <ac:chgData name="Vladan Veskovic" userId="4769dc484951c558" providerId="LiveId" clId="{B1219851-CF55-4F8F-B628-32EB35979653}" dt="2025-05-30T12:47:37.984" v="2245" actId="20577"/>
          <ac:spMkLst>
            <pc:docMk/>
            <pc:sldMk cId="12041568" sldId="284"/>
            <ac:spMk id="3" creationId="{BDF6BCCB-A2FC-68F8-4164-133ED0D92904}"/>
          </ac:spMkLst>
        </pc:spChg>
        <pc:spChg chg="add mod">
          <ac:chgData name="Vladan Veskovic" userId="4769dc484951c558" providerId="LiveId" clId="{B1219851-CF55-4F8F-B628-32EB35979653}" dt="2025-05-30T12:54:01.954" v="2291" actId="1076"/>
          <ac:spMkLst>
            <pc:docMk/>
            <pc:sldMk cId="12041568" sldId="284"/>
            <ac:spMk id="10" creationId="{40855AFC-9F8B-139E-9876-A8A35F4CF946}"/>
          </ac:spMkLst>
        </pc:spChg>
        <pc:spChg chg="add mod">
          <ac:chgData name="Vladan Veskovic" userId="4769dc484951c558" providerId="LiveId" clId="{B1219851-CF55-4F8F-B628-32EB35979653}" dt="2025-05-30T12:54:21.416" v="2316" actId="20577"/>
          <ac:spMkLst>
            <pc:docMk/>
            <pc:sldMk cId="12041568" sldId="284"/>
            <ac:spMk id="11" creationId="{19C8D3C4-16FA-12D6-9FE7-2696A2453498}"/>
          </ac:spMkLst>
        </pc:spChg>
        <pc:spChg chg="add mod">
          <ac:chgData name="Vladan Veskovic" userId="4769dc484951c558" providerId="LiveId" clId="{B1219851-CF55-4F8F-B628-32EB35979653}" dt="2025-05-30T12:54:28.116" v="2325" actId="20577"/>
          <ac:spMkLst>
            <pc:docMk/>
            <pc:sldMk cId="12041568" sldId="284"/>
            <ac:spMk id="12" creationId="{2970DFF7-0DFC-A014-0591-10F23C2A5019}"/>
          </ac:spMkLst>
        </pc:spChg>
        <pc:picChg chg="add mod">
          <ac:chgData name="Vladan Veskovic" userId="4769dc484951c558" providerId="LiveId" clId="{B1219851-CF55-4F8F-B628-32EB35979653}" dt="2025-05-30T12:52:38.717" v="2254" actId="1440"/>
          <ac:picMkLst>
            <pc:docMk/>
            <pc:sldMk cId="12041568" sldId="284"/>
            <ac:picMk id="4" creationId="{881A8329-40A3-C471-A5B6-CC61CFE0C8AB}"/>
          </ac:picMkLst>
        </pc:picChg>
        <pc:picChg chg="add mod">
          <ac:chgData name="Vladan Veskovic" userId="4769dc484951c558" providerId="LiveId" clId="{B1219851-CF55-4F8F-B628-32EB35979653}" dt="2025-05-30T12:53:34.827" v="2277" actId="1076"/>
          <ac:picMkLst>
            <pc:docMk/>
            <pc:sldMk cId="12041568" sldId="284"/>
            <ac:picMk id="7" creationId="{8D0905E4-2E9A-72CE-73BD-018EA55D95E8}"/>
          </ac:picMkLst>
        </pc:picChg>
        <pc:picChg chg="add mod">
          <ac:chgData name="Vladan Veskovic" userId="4769dc484951c558" providerId="LiveId" clId="{B1219851-CF55-4F8F-B628-32EB35979653}" dt="2025-05-30T12:53:32.952" v="2276" actId="1076"/>
          <ac:picMkLst>
            <pc:docMk/>
            <pc:sldMk cId="12041568" sldId="284"/>
            <ac:picMk id="9" creationId="{E4537CB8-138C-3DE7-1092-FD9B6FDF0706}"/>
          </ac:picMkLst>
        </pc:picChg>
      </pc:sldChg>
      <pc:sldChg chg="addSp delSp modSp add mod">
        <pc:chgData name="Vladan Veskovic" userId="4769dc484951c558" providerId="LiveId" clId="{B1219851-CF55-4F8F-B628-32EB35979653}" dt="2025-05-31T06:57:56.203" v="3056" actId="20577"/>
        <pc:sldMkLst>
          <pc:docMk/>
          <pc:sldMk cId="1551389559" sldId="285"/>
        </pc:sldMkLst>
        <pc:spChg chg="mod">
          <ac:chgData name="Vladan Veskovic" userId="4769dc484951c558" providerId="LiveId" clId="{B1219851-CF55-4F8F-B628-32EB35979653}" dt="2025-05-30T13:12:05.235" v="2389" actId="1076"/>
          <ac:spMkLst>
            <pc:docMk/>
            <pc:sldMk cId="1551389559" sldId="285"/>
            <ac:spMk id="2" creationId="{10C1F9E7-9F1A-78B7-F6FB-8C3B5DF14A4E}"/>
          </ac:spMkLst>
        </pc:spChg>
        <pc:spChg chg="add mod">
          <ac:chgData name="Vladan Veskovic" userId="4769dc484951c558" providerId="LiveId" clId="{B1219851-CF55-4F8F-B628-32EB35979653}" dt="2025-05-30T13:30:01.305" v="2424" actId="1076"/>
          <ac:spMkLst>
            <pc:docMk/>
            <pc:sldMk cId="1551389559" sldId="285"/>
            <ac:spMk id="5" creationId="{1791793A-FB7F-6A5C-7BC8-1A3CAF6E8DDC}"/>
          </ac:spMkLst>
        </pc:spChg>
        <pc:spChg chg="mod">
          <ac:chgData name="Vladan Veskovic" userId="4769dc484951c558" providerId="LiveId" clId="{B1219851-CF55-4F8F-B628-32EB35979653}" dt="2025-05-31T05:21:26.873" v="2668" actId="1076"/>
          <ac:spMkLst>
            <pc:docMk/>
            <pc:sldMk cId="1551389559" sldId="285"/>
            <ac:spMk id="7" creationId="{AC2C037C-0F0B-BE6B-B49C-279D198535D7}"/>
          </ac:spMkLst>
        </pc:spChg>
        <pc:graphicFrameChg chg="add mod">
          <ac:chgData name="Vladan Veskovic" userId="4769dc484951c558" providerId="LiveId" clId="{B1219851-CF55-4F8F-B628-32EB35979653}" dt="2025-05-31T06:57:56.203" v="3056" actId="20577"/>
          <ac:graphicFrameMkLst>
            <pc:docMk/>
            <pc:sldMk cId="1551389559" sldId="285"/>
            <ac:graphicFrameMk id="4" creationId="{4116D612-EF48-8ABE-3373-F567A873E693}"/>
          </ac:graphicFrameMkLst>
        </pc:graphicFrameChg>
      </pc:sldChg>
      <pc:sldChg chg="addSp delSp modSp add mod">
        <pc:chgData name="Vladan Veskovic" userId="4769dc484951c558" providerId="LiveId" clId="{B1219851-CF55-4F8F-B628-32EB35979653}" dt="2025-05-31T06:58:13.036" v="3073" actId="20577"/>
        <pc:sldMkLst>
          <pc:docMk/>
          <pc:sldMk cId="664494362" sldId="286"/>
        </pc:sldMkLst>
        <pc:spChg chg="add mod">
          <ac:chgData name="Vladan Veskovic" userId="4769dc484951c558" providerId="LiveId" clId="{B1219851-CF55-4F8F-B628-32EB35979653}" dt="2025-05-30T13:30:08.249" v="2426" actId="1076"/>
          <ac:spMkLst>
            <pc:docMk/>
            <pc:sldMk cId="664494362" sldId="286"/>
            <ac:spMk id="5" creationId="{4F5E8E78-633F-7E62-0940-CAB5F02596DF}"/>
          </ac:spMkLst>
        </pc:spChg>
        <pc:spChg chg="mod">
          <ac:chgData name="Vladan Veskovic" userId="4769dc484951c558" providerId="LiveId" clId="{B1219851-CF55-4F8F-B628-32EB35979653}" dt="2025-05-30T13:28:13.268" v="2412" actId="20577"/>
          <ac:spMkLst>
            <pc:docMk/>
            <pc:sldMk cId="664494362" sldId="286"/>
            <ac:spMk id="7" creationId="{86B42B99-88B6-B1A4-C202-27753F9FBB00}"/>
          </ac:spMkLst>
        </pc:spChg>
        <pc:graphicFrameChg chg="add mod">
          <ac:chgData name="Vladan Veskovic" userId="4769dc484951c558" providerId="LiveId" clId="{B1219851-CF55-4F8F-B628-32EB35979653}" dt="2025-05-31T06:58:13.036" v="3073" actId="20577"/>
          <ac:graphicFrameMkLst>
            <pc:docMk/>
            <pc:sldMk cId="664494362" sldId="286"/>
            <ac:graphicFrameMk id="3" creationId="{178A07F6-1B4C-72A5-BEA6-BF2105C2913C}"/>
          </ac:graphicFrameMkLst>
        </pc:graphicFrameChg>
      </pc:sldChg>
      <pc:sldChg chg="addSp delSp modSp new mod">
        <pc:chgData name="Vladan Veskovic" userId="4769dc484951c558" providerId="LiveId" clId="{B1219851-CF55-4F8F-B628-32EB35979653}" dt="2025-06-02T05:42:02.071" v="3077" actId="790"/>
        <pc:sldMkLst>
          <pc:docMk/>
          <pc:sldMk cId="3043214286" sldId="287"/>
        </pc:sldMkLst>
        <pc:spChg chg="add mod">
          <ac:chgData name="Vladan Veskovic" userId="4769dc484951c558" providerId="LiveId" clId="{B1219851-CF55-4F8F-B628-32EB35979653}" dt="2025-06-02T05:42:02.071" v="3077" actId="790"/>
          <ac:spMkLst>
            <pc:docMk/>
            <pc:sldMk cId="3043214286" sldId="287"/>
            <ac:spMk id="6" creationId="{1239E701-9641-4488-F1F1-83B85BF3A4DA}"/>
          </ac:spMkLst>
        </pc:spChg>
        <pc:spChg chg="add mod">
          <ac:chgData name="Vladan Veskovic" userId="4769dc484951c558" providerId="LiveId" clId="{B1219851-CF55-4F8F-B628-32EB35979653}" dt="2025-05-31T06:53:35.576" v="2975" actId="1076"/>
          <ac:spMkLst>
            <pc:docMk/>
            <pc:sldMk cId="3043214286" sldId="287"/>
            <ac:spMk id="9" creationId="{EBB22C9B-500E-8E6D-334B-6A1F441803D0}"/>
          </ac:spMkLst>
        </pc:spChg>
        <pc:spChg chg="add mod">
          <ac:chgData name="Vladan Veskovic" userId="4769dc484951c558" providerId="LiveId" clId="{B1219851-CF55-4F8F-B628-32EB35979653}" dt="2025-05-31T06:54:27.026" v="3026" actId="1076"/>
          <ac:spMkLst>
            <pc:docMk/>
            <pc:sldMk cId="3043214286" sldId="287"/>
            <ac:spMk id="10" creationId="{1F01D000-11A3-8306-BE91-E71A1214F252}"/>
          </ac:spMkLst>
        </pc:spChg>
        <pc:picChg chg="add mod">
          <ac:chgData name="Vladan Veskovic" userId="4769dc484951c558" providerId="LiveId" clId="{B1219851-CF55-4F8F-B628-32EB35979653}" dt="2025-05-31T06:51:16.060" v="2894" actId="1076"/>
          <ac:picMkLst>
            <pc:docMk/>
            <pc:sldMk cId="3043214286" sldId="287"/>
            <ac:picMk id="5" creationId="{DC119DF1-0B5B-88A1-25E0-B773B0839BAF}"/>
          </ac:picMkLst>
        </pc:picChg>
      </pc:sldChg>
      <pc:sldChg chg="addSp delSp modSp new mod">
        <pc:chgData name="Vladan Veskovic" userId="4769dc484951c558" providerId="LiveId" clId="{B1219851-CF55-4F8F-B628-32EB35979653}" dt="2025-05-31T06:12:00.178" v="2726" actId="1076"/>
        <pc:sldMkLst>
          <pc:docMk/>
          <pc:sldMk cId="349631846" sldId="288"/>
        </pc:sldMkLst>
        <pc:spChg chg="mod">
          <ac:chgData name="Vladan Veskovic" userId="4769dc484951c558" providerId="LiveId" clId="{B1219851-CF55-4F8F-B628-32EB35979653}" dt="2025-05-31T05:27:49.474" v="2681" actId="14100"/>
          <ac:spMkLst>
            <pc:docMk/>
            <pc:sldMk cId="349631846" sldId="288"/>
            <ac:spMk id="3" creationId="{2C574E28-D284-E7B8-26D0-CE236162B6CE}"/>
          </ac:spMkLst>
        </pc:spChg>
        <pc:spChg chg="add mod">
          <ac:chgData name="Vladan Veskovic" userId="4769dc484951c558" providerId="LiveId" clId="{B1219851-CF55-4F8F-B628-32EB35979653}" dt="2025-05-31T06:12:00.178" v="2726" actId="1076"/>
          <ac:spMkLst>
            <pc:docMk/>
            <pc:sldMk cId="349631846" sldId="288"/>
            <ac:spMk id="12" creationId="{4C059E81-0072-E4C1-4809-CDCBF6331B08}"/>
          </ac:spMkLst>
        </pc:spChg>
        <pc:spChg chg="add mod">
          <ac:chgData name="Vladan Veskovic" userId="4769dc484951c558" providerId="LiveId" clId="{B1219851-CF55-4F8F-B628-32EB35979653}" dt="2025-05-31T06:11:54.153" v="2725" actId="121"/>
          <ac:spMkLst>
            <pc:docMk/>
            <pc:sldMk cId="349631846" sldId="288"/>
            <ac:spMk id="14" creationId="{7878173C-CE9D-D7F3-C26D-E604902B184B}"/>
          </ac:spMkLst>
        </pc:spChg>
        <pc:picChg chg="add mod">
          <ac:chgData name="Vladan Veskovic" userId="4769dc484951c558" providerId="LiveId" clId="{B1219851-CF55-4F8F-B628-32EB35979653}" dt="2025-05-31T06:10:08.934" v="2714" actId="1440"/>
          <ac:picMkLst>
            <pc:docMk/>
            <pc:sldMk cId="349631846" sldId="288"/>
            <ac:picMk id="6" creationId="{D52947B0-AED7-67E5-5AF0-39A6436836F9}"/>
          </ac:picMkLst>
        </pc:picChg>
        <pc:picChg chg="add mod">
          <ac:chgData name="Vladan Veskovic" userId="4769dc484951c558" providerId="LiveId" clId="{B1219851-CF55-4F8F-B628-32EB35979653}" dt="2025-05-31T06:10:13.736" v="2716" actId="1076"/>
          <ac:picMkLst>
            <pc:docMk/>
            <pc:sldMk cId="349631846" sldId="288"/>
            <ac:picMk id="8" creationId="{B629588A-7E03-62D7-24DB-CF7C7E6A8006}"/>
          </ac:picMkLst>
        </pc:picChg>
      </pc:sldChg>
      <pc:sldChg chg="addSp delSp modSp add mod">
        <pc:chgData name="Vladan Veskovic" userId="4769dc484951c558" providerId="LiveId" clId="{B1219851-CF55-4F8F-B628-32EB35979653}" dt="2025-05-31T06:16:11.314" v="2750" actId="123"/>
        <pc:sldMkLst>
          <pc:docMk/>
          <pc:sldMk cId="25818416" sldId="289"/>
        </pc:sldMkLst>
        <pc:spChg chg="add mod">
          <ac:chgData name="Vladan Veskovic" userId="4769dc484951c558" providerId="LiveId" clId="{B1219851-CF55-4F8F-B628-32EB35979653}" dt="2025-05-31T06:16:11.314" v="2750" actId="123"/>
          <ac:spMkLst>
            <pc:docMk/>
            <pc:sldMk cId="25818416" sldId="289"/>
            <ac:spMk id="7" creationId="{612609EB-4806-C641-8A3C-7F3622C2AA20}"/>
          </ac:spMkLst>
        </pc:spChg>
        <pc:picChg chg="add mod">
          <ac:chgData name="Vladan Veskovic" userId="4769dc484951c558" providerId="LiveId" clId="{B1219851-CF55-4F8F-B628-32EB35979653}" dt="2025-05-31T06:15:54.275" v="2745" actId="1076"/>
          <ac:picMkLst>
            <pc:docMk/>
            <pc:sldMk cId="25818416" sldId="289"/>
            <ac:picMk id="4" creationId="{2B9A587D-5F99-5390-85E5-47A522AC44AE}"/>
          </ac:picMkLst>
        </pc:picChg>
      </pc:sldChg>
      <pc:sldChg chg="addSp delSp modSp add mod">
        <pc:chgData name="Vladan Veskovic" userId="4769dc484951c558" providerId="LiveId" clId="{B1219851-CF55-4F8F-B628-32EB35979653}" dt="2025-05-31T06:20:20.513" v="2813" actId="1440"/>
        <pc:sldMkLst>
          <pc:docMk/>
          <pc:sldMk cId="3318693451" sldId="290"/>
        </pc:sldMkLst>
        <pc:picChg chg="add mod">
          <ac:chgData name="Vladan Veskovic" userId="4769dc484951c558" providerId="LiveId" clId="{B1219851-CF55-4F8F-B628-32EB35979653}" dt="2025-05-31T06:17:39.426" v="2779" actId="1440"/>
          <ac:picMkLst>
            <pc:docMk/>
            <pc:sldMk cId="3318693451" sldId="290"/>
            <ac:picMk id="5" creationId="{3563C108-F213-28FE-98B4-60CAB0466034}"/>
          </ac:picMkLst>
        </pc:picChg>
        <pc:picChg chg="add mod">
          <ac:chgData name="Vladan Veskovic" userId="4769dc484951c558" providerId="LiveId" clId="{B1219851-CF55-4F8F-B628-32EB35979653}" dt="2025-05-31T06:17:36.777" v="2778" actId="1440"/>
          <ac:picMkLst>
            <pc:docMk/>
            <pc:sldMk cId="3318693451" sldId="290"/>
            <ac:picMk id="8" creationId="{C9D673A8-5EC1-A191-45B8-294DAD87284B}"/>
          </ac:picMkLst>
        </pc:picChg>
        <pc:picChg chg="add mod">
          <ac:chgData name="Vladan Veskovic" userId="4769dc484951c558" providerId="LiveId" clId="{B1219851-CF55-4F8F-B628-32EB35979653}" dt="2025-05-31T06:19:52.444" v="2806" actId="1440"/>
          <ac:picMkLst>
            <pc:docMk/>
            <pc:sldMk cId="3318693451" sldId="290"/>
            <ac:picMk id="13" creationId="{83E0BE92-877C-49CB-6538-19968BE73042}"/>
          </ac:picMkLst>
        </pc:picChg>
        <pc:picChg chg="add mod">
          <ac:chgData name="Vladan Veskovic" userId="4769dc484951c558" providerId="LiveId" clId="{B1219851-CF55-4F8F-B628-32EB35979653}" dt="2025-05-31T06:20:20.513" v="2813" actId="1440"/>
          <ac:picMkLst>
            <pc:docMk/>
            <pc:sldMk cId="3318693451" sldId="290"/>
            <ac:picMk id="14" creationId="{9183B0C8-4E16-178E-0FB0-5595AE4FA8A5}"/>
          </ac:picMkLst>
        </pc:picChg>
      </pc:sldChg>
      <pc:sldChg chg="addSp delSp modSp add mod">
        <pc:chgData name="Vladan Veskovic" userId="4769dc484951c558" providerId="LiveId" clId="{B1219851-CF55-4F8F-B628-32EB35979653}" dt="2025-06-03T06:00:47.564" v="3103" actId="27636"/>
        <pc:sldMkLst>
          <pc:docMk/>
          <pc:sldMk cId="628539641" sldId="291"/>
        </pc:sldMkLst>
        <pc:spChg chg="mod">
          <ac:chgData name="Vladan Veskovic" userId="4769dc484951c558" providerId="LiveId" clId="{B1219851-CF55-4F8F-B628-32EB35979653}" dt="2025-06-03T06:00:47.564" v="3103" actId="27636"/>
          <ac:spMkLst>
            <pc:docMk/>
            <pc:sldMk cId="628539641" sldId="291"/>
            <ac:spMk id="3" creationId="{F0B375D0-07FF-F9F1-E677-69E50CBB8808}"/>
          </ac:spMkLst>
        </pc:spChg>
        <pc:spChg chg="add mod">
          <ac:chgData name="Vladan Veskovic" userId="4769dc484951c558" providerId="LiveId" clId="{B1219851-CF55-4F8F-B628-32EB35979653}" dt="2025-05-31T06:21:41.593" v="2838" actId="1076"/>
          <ac:spMkLst>
            <pc:docMk/>
            <pc:sldMk cId="628539641" sldId="291"/>
            <ac:spMk id="4" creationId="{21B1DD2A-C583-8D0D-23C0-600A2C748243}"/>
          </ac:spMkLst>
        </pc:spChg>
        <pc:spChg chg="add mod">
          <ac:chgData name="Vladan Veskovic" userId="4769dc484951c558" providerId="LiveId" clId="{B1219851-CF55-4F8F-B628-32EB35979653}" dt="2025-05-31T06:22:40.619" v="2846" actId="121"/>
          <ac:spMkLst>
            <pc:docMk/>
            <pc:sldMk cId="628539641" sldId="291"/>
            <ac:spMk id="18" creationId="{AC508718-15E8-2FEE-951E-4AC760FDD736}"/>
          </ac:spMkLst>
        </pc:spChg>
        <pc:picChg chg="add mod">
          <ac:chgData name="Vladan Veskovic" userId="4769dc484951c558" providerId="LiveId" clId="{B1219851-CF55-4F8F-B628-32EB35979653}" dt="2025-05-31T06:21:32.511" v="2835" actId="1440"/>
          <ac:picMkLst>
            <pc:docMk/>
            <pc:sldMk cId="628539641" sldId="291"/>
            <ac:picMk id="14" creationId="{6DFC5521-B11E-4D9C-7512-216A16A74F2A}"/>
          </ac:picMkLst>
        </pc:picChg>
        <pc:picChg chg="add mod">
          <ac:chgData name="Vladan Veskovic" userId="4769dc484951c558" providerId="LiveId" clId="{B1219851-CF55-4F8F-B628-32EB35979653}" dt="2025-05-31T06:21:37.357" v="2837" actId="1076"/>
          <ac:picMkLst>
            <pc:docMk/>
            <pc:sldMk cId="628539641" sldId="291"/>
            <ac:picMk id="16" creationId="{D447F5F8-EBB9-0AD8-4FC5-38677D4C7B0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4769dc484951c558/Radni/Prezentacije/2025%20Budimpesta/Investment_vs_Tourism_Traffic_Templat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4769dc484951c558/Radni/Prezentacije/2025%20Budimpesta/Investment_vs_Tourism_Traffic_Template.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4769dc484951c558/Radni/Prezentacije/2025%20Budimpesta/Investment_vs_Tourism_Traffic_Templat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815780280024727"/>
          <c:y val="0.110232241906793"/>
          <c:w val="0.62174249549864291"/>
          <c:h val="0.54525421295967569"/>
        </c:manualLayout>
      </c:layout>
      <c:pie3DChart>
        <c:varyColors val="1"/>
        <c:ser>
          <c:idx val="0"/>
          <c:order val="0"/>
          <c:explosion val="21"/>
          <c:dPt>
            <c:idx val="0"/>
            <c:bubble3D val="0"/>
            <c:spPr>
              <a:gradFill rotWithShape="1">
                <a:gsLst>
                  <a:gs pos="0">
                    <a:schemeClr val="accent1">
                      <a:tint val="60000"/>
                      <a:satMod val="160000"/>
                    </a:schemeClr>
                  </a:gs>
                  <a:gs pos="46000">
                    <a:schemeClr val="accent1">
                      <a:tint val="86000"/>
                      <a:satMod val="160000"/>
                    </a:schemeClr>
                  </a:gs>
                  <a:gs pos="100000">
                    <a:schemeClr val="accent1">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0-D97E-4426-8269-A530100F0E3A}"/>
              </c:ext>
            </c:extLst>
          </c:dPt>
          <c:dPt>
            <c:idx val="1"/>
            <c:bubble3D val="0"/>
            <c:spPr>
              <a:gradFill rotWithShape="1">
                <a:gsLst>
                  <a:gs pos="0">
                    <a:schemeClr val="accent2">
                      <a:tint val="60000"/>
                      <a:satMod val="160000"/>
                    </a:schemeClr>
                  </a:gs>
                  <a:gs pos="46000">
                    <a:schemeClr val="accent2">
                      <a:tint val="86000"/>
                      <a:satMod val="160000"/>
                    </a:schemeClr>
                  </a:gs>
                  <a:gs pos="100000">
                    <a:schemeClr val="accent2">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1-D97E-4426-8269-A530100F0E3A}"/>
              </c:ext>
            </c:extLst>
          </c:dPt>
          <c:dPt>
            <c:idx val="2"/>
            <c:bubble3D val="0"/>
            <c:spPr>
              <a:gradFill rotWithShape="1">
                <a:gsLst>
                  <a:gs pos="0">
                    <a:schemeClr val="accent3">
                      <a:tint val="60000"/>
                      <a:satMod val="160000"/>
                    </a:schemeClr>
                  </a:gs>
                  <a:gs pos="46000">
                    <a:schemeClr val="accent3">
                      <a:tint val="86000"/>
                      <a:satMod val="160000"/>
                    </a:schemeClr>
                  </a:gs>
                  <a:gs pos="100000">
                    <a:schemeClr val="accent3">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2-D97E-4426-8269-A530100F0E3A}"/>
              </c:ext>
            </c:extLst>
          </c:dPt>
          <c:dPt>
            <c:idx val="3"/>
            <c:bubble3D val="0"/>
            <c:spPr>
              <a:gradFill rotWithShape="1">
                <a:gsLst>
                  <a:gs pos="0">
                    <a:schemeClr val="accent4">
                      <a:tint val="60000"/>
                      <a:satMod val="160000"/>
                    </a:schemeClr>
                  </a:gs>
                  <a:gs pos="46000">
                    <a:schemeClr val="accent4">
                      <a:tint val="86000"/>
                      <a:satMod val="160000"/>
                    </a:schemeClr>
                  </a:gs>
                  <a:gs pos="100000">
                    <a:schemeClr val="accent4">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3-D97E-4426-8269-A530100F0E3A}"/>
              </c:ext>
            </c:extLst>
          </c:dPt>
          <c:dPt>
            <c:idx val="4"/>
            <c:bubble3D val="0"/>
            <c:spPr>
              <a:gradFill rotWithShape="1">
                <a:gsLst>
                  <a:gs pos="0">
                    <a:schemeClr val="accent5">
                      <a:tint val="60000"/>
                      <a:satMod val="160000"/>
                    </a:schemeClr>
                  </a:gs>
                  <a:gs pos="46000">
                    <a:schemeClr val="accent5">
                      <a:tint val="86000"/>
                      <a:satMod val="160000"/>
                    </a:schemeClr>
                  </a:gs>
                  <a:gs pos="100000">
                    <a:schemeClr val="accent5">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4-D97E-4426-8269-A530100F0E3A}"/>
              </c:ext>
            </c:extLst>
          </c:dPt>
          <c:dPt>
            <c:idx val="5"/>
            <c:bubble3D val="0"/>
            <c:spPr>
              <a:gradFill rotWithShape="1">
                <a:gsLst>
                  <a:gs pos="0">
                    <a:schemeClr val="accent6">
                      <a:tint val="60000"/>
                      <a:satMod val="160000"/>
                    </a:schemeClr>
                  </a:gs>
                  <a:gs pos="46000">
                    <a:schemeClr val="accent6">
                      <a:tint val="86000"/>
                      <a:satMod val="160000"/>
                    </a:schemeClr>
                  </a:gs>
                  <a:gs pos="100000">
                    <a:schemeClr val="accent6">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5-D97E-4426-8269-A530100F0E3A}"/>
              </c:ext>
            </c:extLst>
          </c:dPt>
          <c:dPt>
            <c:idx val="6"/>
            <c:bubble3D val="0"/>
            <c:spPr>
              <a:gradFill rotWithShape="1">
                <a:gsLst>
                  <a:gs pos="0">
                    <a:schemeClr val="accent1">
                      <a:lumMod val="60000"/>
                      <a:tint val="60000"/>
                      <a:satMod val="160000"/>
                    </a:schemeClr>
                  </a:gs>
                  <a:gs pos="46000">
                    <a:schemeClr val="accent1">
                      <a:lumMod val="60000"/>
                      <a:tint val="86000"/>
                      <a:satMod val="160000"/>
                    </a:schemeClr>
                  </a:gs>
                  <a:gs pos="100000">
                    <a:schemeClr val="accent1">
                      <a:lumMod val="6000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6-D97E-4426-8269-A530100F0E3A}"/>
              </c:ext>
            </c:extLst>
          </c:dPt>
          <c:dPt>
            <c:idx val="7"/>
            <c:bubble3D val="0"/>
            <c:spPr>
              <a:gradFill rotWithShape="1">
                <a:gsLst>
                  <a:gs pos="0">
                    <a:schemeClr val="accent2">
                      <a:lumMod val="60000"/>
                      <a:tint val="60000"/>
                      <a:satMod val="160000"/>
                    </a:schemeClr>
                  </a:gs>
                  <a:gs pos="46000">
                    <a:schemeClr val="accent2">
                      <a:lumMod val="60000"/>
                      <a:tint val="86000"/>
                      <a:satMod val="160000"/>
                    </a:schemeClr>
                  </a:gs>
                  <a:gs pos="100000">
                    <a:schemeClr val="accent2">
                      <a:lumMod val="6000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7-D97E-4426-8269-A530100F0E3A}"/>
              </c:ext>
            </c:extLst>
          </c:dPt>
          <c:dPt>
            <c:idx val="8"/>
            <c:bubble3D val="0"/>
            <c:spPr>
              <a:gradFill rotWithShape="1">
                <a:gsLst>
                  <a:gs pos="0">
                    <a:schemeClr val="accent3">
                      <a:lumMod val="60000"/>
                      <a:tint val="60000"/>
                      <a:satMod val="160000"/>
                    </a:schemeClr>
                  </a:gs>
                  <a:gs pos="46000">
                    <a:schemeClr val="accent3">
                      <a:lumMod val="60000"/>
                      <a:tint val="86000"/>
                      <a:satMod val="160000"/>
                    </a:schemeClr>
                  </a:gs>
                  <a:gs pos="100000">
                    <a:schemeClr val="accent3">
                      <a:lumMod val="6000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8-D97E-4426-8269-A530100F0E3A}"/>
              </c:ext>
            </c:extLst>
          </c:dPt>
          <c:dPt>
            <c:idx val="9"/>
            <c:bubble3D val="0"/>
            <c:spPr>
              <a:gradFill rotWithShape="1">
                <a:gsLst>
                  <a:gs pos="0">
                    <a:schemeClr val="accent4">
                      <a:lumMod val="60000"/>
                      <a:tint val="60000"/>
                      <a:satMod val="160000"/>
                    </a:schemeClr>
                  </a:gs>
                  <a:gs pos="46000">
                    <a:schemeClr val="accent4">
                      <a:lumMod val="60000"/>
                      <a:tint val="86000"/>
                      <a:satMod val="160000"/>
                    </a:schemeClr>
                  </a:gs>
                  <a:gs pos="100000">
                    <a:schemeClr val="accent4">
                      <a:lumMod val="6000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rgbClr r="0" g="0" b="0"/>
                </a:contourClr>
              </a:sp3d>
            </c:spPr>
            <c:extLst>
              <c:ext xmlns:c16="http://schemas.microsoft.com/office/drawing/2014/chart" uri="{C3380CC4-5D6E-409C-BE32-E72D297353CC}">
                <c16:uniqueId val="{00000009-D97E-4426-8269-A530100F0E3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sr-Latn-R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Sheet1!$A$1:$A$10</c:f>
              <c:strCache>
                <c:ptCount val="10"/>
                <c:pt idx="0">
                  <c:v>alkaline</c:v>
                </c:pt>
                <c:pt idx="1">
                  <c:v>alkaline earth</c:v>
                </c:pt>
                <c:pt idx="2">
                  <c:v>alkaline muriatic</c:v>
                </c:pt>
                <c:pt idx="3">
                  <c:v>ferruginous</c:v>
                </c:pt>
                <c:pt idx="4">
                  <c:v>low-mineral drugs</c:v>
                </c:pt>
                <c:pt idx="5">
                  <c:v>salty</c:v>
                </c:pt>
                <c:pt idx="6">
                  <c:v>sulfuric</c:v>
                </c:pt>
                <c:pt idx="7">
                  <c:v>radioactive</c:v>
                </c:pt>
                <c:pt idx="8">
                  <c:v>iodine</c:v>
                </c:pt>
                <c:pt idx="9">
                  <c:v>lake mud</c:v>
                </c:pt>
              </c:strCache>
            </c:strRef>
          </c:cat>
          <c:val>
            <c:numRef>
              <c:f>Sheet1!$B$1:$B$10</c:f>
              <c:numCache>
                <c:formatCode>0.0%</c:formatCode>
                <c:ptCount val="10"/>
                <c:pt idx="0">
                  <c:v>0.115</c:v>
                </c:pt>
                <c:pt idx="1">
                  <c:v>9.8000000000000004E-2</c:v>
                </c:pt>
                <c:pt idx="2">
                  <c:v>0.14699999999999999</c:v>
                </c:pt>
                <c:pt idx="3">
                  <c:v>0.05</c:v>
                </c:pt>
                <c:pt idx="4">
                  <c:v>0.04</c:v>
                </c:pt>
                <c:pt idx="5">
                  <c:v>1.6E-2</c:v>
                </c:pt>
                <c:pt idx="6">
                  <c:v>0.30299999999999999</c:v>
                </c:pt>
                <c:pt idx="7">
                  <c:v>0.14000000000000001</c:v>
                </c:pt>
                <c:pt idx="8">
                  <c:v>0.04</c:v>
                </c:pt>
                <c:pt idx="9">
                  <c:v>0.05</c:v>
                </c:pt>
              </c:numCache>
            </c:numRef>
          </c:val>
          <c:extLst>
            <c:ext xmlns:c16="http://schemas.microsoft.com/office/drawing/2014/chart" uri="{C3380CC4-5D6E-409C-BE32-E72D297353CC}">
              <c16:uniqueId val="{0000000A-D97E-4426-8269-A530100F0E3A}"/>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sr-Latn-RS"/>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sr-Latn-R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334722264775267"/>
          <c:y val="4.140362061810917E-2"/>
          <c:w val="0.73826458036984355"/>
          <c:h val="0.95238095238095233"/>
        </c:manualLayout>
      </c:layout>
      <c:barChart>
        <c:barDir val="bar"/>
        <c:grouping val="clustered"/>
        <c:varyColors val="0"/>
        <c:ser>
          <c:idx val="0"/>
          <c:order val="0"/>
          <c:spPr>
            <a:gradFill rotWithShape="0">
              <a:gsLst>
                <a:gs pos="0">
                  <a:srgbClr xmlns:mc="http://schemas.openxmlformats.org/markup-compatibility/2006" xmlns:a14="http://schemas.microsoft.com/office/drawing/2010/main" val="000000" mc:Ignorable="a14" a14:legacySpreadsheetColorIndex="24">
                    <a:gamma/>
                    <a:shade val="46275"/>
                    <a:invGamma/>
                  </a:srgbClr>
                </a:gs>
                <a:gs pos="50000">
                  <a:srgbClr xmlns:mc="http://schemas.openxmlformats.org/markup-compatibility/2006" xmlns:a14="http://schemas.microsoft.com/office/drawing/2010/main" val="9999FF" mc:Ignorable="a14" a14:legacySpreadsheetColorIndex="24"/>
                </a:gs>
                <a:gs pos="100000">
                  <a:srgbClr xmlns:mc="http://schemas.openxmlformats.org/markup-compatibility/2006" xmlns:a14="http://schemas.microsoft.com/office/drawing/2010/main" val="000000" mc:Ignorable="a14" a14:legacySpreadsheetColorIndex="24">
                    <a:gamma/>
                    <a:shade val="46275"/>
                    <a:invGamma/>
                  </a:srgbClr>
                </a:gs>
              </a:gsLst>
              <a:lin ang="5400000" scaled="1"/>
            </a:gradFill>
            <a:ln w="12141">
              <a:solidFill>
                <a:srgbClr val="000000"/>
              </a:solidFill>
              <a:prstDash val="solid"/>
            </a:ln>
          </c:spPr>
          <c:invertIfNegative val="0"/>
          <c:dLbls>
            <c:spPr>
              <a:noFill/>
              <a:ln w="24282">
                <a:noFill/>
              </a:ln>
            </c:spPr>
            <c:txPr>
              <a:bodyPr wrap="square" lIns="38100" tIns="19050" rIns="38100" bIns="19050" anchor="ctr">
                <a:spAutoFit/>
              </a:bodyPr>
              <a:lstStyle/>
              <a:p>
                <a:pPr>
                  <a:defRPr sz="1673" b="0" i="0" u="none" strike="noStrike" baseline="0">
                    <a:solidFill>
                      <a:srgbClr val="FFFFFF"/>
                    </a:solidFill>
                    <a:latin typeface="Arial"/>
                    <a:ea typeface="Arial"/>
                    <a:cs typeface="Arial"/>
                  </a:defRPr>
                </a:pPr>
                <a:endParaRPr lang="sr-Latn-R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Sheet1!$C$19:$C$27</c:f>
              <c:strCache>
                <c:ptCount val="9"/>
                <c:pt idx="0">
                  <c:v>do 10°C</c:v>
                </c:pt>
                <c:pt idx="1">
                  <c:v>        10.1-15°C</c:v>
                </c:pt>
                <c:pt idx="2">
                  <c:v>15.1-20°C</c:v>
                </c:pt>
                <c:pt idx="3">
                  <c:v>20.1-25°C</c:v>
                </c:pt>
                <c:pt idx="4">
                  <c:v>25.1-30°C</c:v>
                </c:pt>
                <c:pt idx="5">
                  <c:v>30.1-35°C</c:v>
                </c:pt>
                <c:pt idx="6">
                  <c:v>35.1-38°C</c:v>
                </c:pt>
                <c:pt idx="7">
                  <c:v>38.1-42°C</c:v>
                </c:pt>
                <c:pt idx="8">
                  <c:v>preko 42°C</c:v>
                </c:pt>
              </c:strCache>
            </c:strRef>
          </c:cat>
          <c:val>
            <c:numRef>
              <c:f>Sheet1!$D$19:$D$27</c:f>
              <c:numCache>
                <c:formatCode>0.00%</c:formatCode>
                <c:ptCount val="9"/>
                <c:pt idx="0">
                  <c:v>1.7000000000000001E-2</c:v>
                </c:pt>
                <c:pt idx="1">
                  <c:v>0.11799999999999999</c:v>
                </c:pt>
                <c:pt idx="2">
                  <c:v>0.10249999999999999</c:v>
                </c:pt>
                <c:pt idx="3">
                  <c:v>0.11799999999999999</c:v>
                </c:pt>
                <c:pt idx="4" formatCode="0%">
                  <c:v>0.17</c:v>
                </c:pt>
                <c:pt idx="5" formatCode="0%">
                  <c:v>0.13</c:v>
                </c:pt>
                <c:pt idx="6">
                  <c:v>7.5999999999999998E-2</c:v>
                </c:pt>
                <c:pt idx="7" formatCode="0%">
                  <c:v>0.13</c:v>
                </c:pt>
                <c:pt idx="8" formatCode="0%">
                  <c:v>0.14000000000000001</c:v>
                </c:pt>
              </c:numCache>
            </c:numRef>
          </c:val>
          <c:extLst>
            <c:ext xmlns:c16="http://schemas.microsoft.com/office/drawing/2014/chart" uri="{C3380CC4-5D6E-409C-BE32-E72D297353CC}">
              <c16:uniqueId val="{00000000-316E-44F3-BE31-19F9E0DF3B90}"/>
            </c:ext>
          </c:extLst>
        </c:ser>
        <c:dLbls>
          <c:showLegendKey val="0"/>
          <c:showVal val="1"/>
          <c:showCatName val="0"/>
          <c:showSerName val="0"/>
          <c:showPercent val="0"/>
          <c:showBubbleSize val="0"/>
        </c:dLbls>
        <c:gapWidth val="40"/>
        <c:axId val="2060491679"/>
        <c:axId val="1"/>
      </c:barChart>
      <c:catAx>
        <c:axId val="2060491679"/>
        <c:scaling>
          <c:orientation val="minMax"/>
        </c:scaling>
        <c:delete val="0"/>
        <c:axPos val="l"/>
        <c:numFmt formatCode="General" sourceLinked="1"/>
        <c:majorTickMark val="out"/>
        <c:minorTickMark val="none"/>
        <c:tickLblPos val="nextTo"/>
        <c:spPr>
          <a:ln w="3035">
            <a:solidFill>
              <a:srgbClr val="000000"/>
            </a:solidFill>
            <a:prstDash val="solid"/>
          </a:ln>
        </c:spPr>
        <c:txPr>
          <a:bodyPr rot="0" vert="horz"/>
          <a:lstStyle/>
          <a:p>
            <a:pPr>
              <a:defRPr sz="1482" b="1" i="0" u="none" strike="noStrike" baseline="0">
                <a:solidFill>
                  <a:srgbClr val="000000"/>
                </a:solidFill>
                <a:latin typeface="Arial"/>
                <a:ea typeface="Arial"/>
                <a:cs typeface="Arial"/>
              </a:defRPr>
            </a:pPr>
            <a:endParaRPr lang="sr-Latn-RS"/>
          </a:p>
        </c:txPr>
        <c:crossAx val="1"/>
        <c:crosses val="autoZero"/>
        <c:auto val="1"/>
        <c:lblAlgn val="ctr"/>
        <c:lblOffset val="100"/>
        <c:tickLblSkip val="1"/>
        <c:tickMarkSkip val="1"/>
        <c:noMultiLvlLbl val="0"/>
      </c:catAx>
      <c:valAx>
        <c:axId val="1"/>
        <c:scaling>
          <c:orientation val="minMax"/>
        </c:scaling>
        <c:delete val="1"/>
        <c:axPos val="b"/>
        <c:numFmt formatCode="0.00%" sourceLinked="1"/>
        <c:majorTickMark val="out"/>
        <c:minorTickMark val="none"/>
        <c:tickLblPos val="nextTo"/>
        <c:crossAx val="2060491679"/>
        <c:crosses val="autoZero"/>
        <c:crossBetween val="between"/>
      </c:valAx>
      <c:spPr>
        <a:noFill/>
        <a:ln w="3035">
          <a:solidFill>
            <a:srgbClr val="000000"/>
          </a:solidFill>
          <a:prstDash val="solid"/>
        </a:ln>
      </c:spPr>
    </c:plotArea>
    <c:plotVisOnly val="1"/>
    <c:dispBlanksAs val="gap"/>
    <c:showDLblsOverMax val="0"/>
  </c:chart>
  <c:spPr>
    <a:gradFill rotWithShape="0">
      <a:gsLst>
        <a:gs pos="0">
          <a:srgbClr xmlns:mc="http://schemas.openxmlformats.org/markup-compatibility/2006" xmlns:a14="http://schemas.microsoft.com/office/drawing/2010/main" val="008000" mc:Ignorable="a14" a14:legacySpreadsheetColorIndex="17"/>
        </a:gs>
        <a:gs pos="50000">
          <a:srgbClr xmlns:mc="http://schemas.openxmlformats.org/markup-compatibility/2006" xmlns:a14="http://schemas.microsoft.com/office/drawing/2010/main" val="99CC00" mc:Ignorable="a14" a14:legacySpreadsheetColorIndex="50"/>
        </a:gs>
        <a:gs pos="100000">
          <a:srgbClr xmlns:mc="http://schemas.openxmlformats.org/markup-compatibility/2006" xmlns:a14="http://schemas.microsoft.com/office/drawing/2010/main" val="008000" mc:Ignorable="a14" a14:legacySpreadsheetColorIndex="17"/>
        </a:gs>
      </a:gsLst>
      <a:lin ang="2700000" scaled="1"/>
    </a:gradFill>
    <a:ln w="3035">
      <a:solidFill>
        <a:srgbClr val="000000"/>
      </a:solidFill>
      <a:prstDash val="solid"/>
    </a:ln>
  </c:spPr>
  <c:txPr>
    <a:bodyPr/>
    <a:lstStyle/>
    <a:p>
      <a:pPr>
        <a:defRPr sz="1816" b="0" i="0" u="none" strike="noStrike" baseline="0">
          <a:solidFill>
            <a:srgbClr val="000000"/>
          </a:solidFill>
          <a:latin typeface="Arial"/>
          <a:ea typeface="Arial"/>
          <a:cs typeface="Arial"/>
        </a:defRPr>
      </a:pPr>
      <a:endParaRPr lang="sr-Latn-R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Aptos" panose="020B0004020202020204" pitchFamily="34" charset="0"/>
                <a:ea typeface="+mn-ea"/>
                <a:cs typeface="+mn-cs"/>
              </a:defRPr>
            </a:pPr>
            <a:r>
              <a:rPr lang="sr-Latn-RS" dirty="0" err="1">
                <a:latin typeface="Aptos" panose="020B0004020202020204" pitchFamily="34" charset="0"/>
              </a:rPr>
              <a:t>Arrivals</a:t>
            </a:r>
            <a:r>
              <a:rPr lang="sr-Latn-RS" dirty="0">
                <a:latin typeface="Aptos" panose="020B0004020202020204" pitchFamily="34" charset="0"/>
              </a:rPr>
              <a:t> &amp; </a:t>
            </a:r>
            <a:r>
              <a:rPr lang="sr-Latn-RS" dirty="0" err="1">
                <a:latin typeface="Aptos" panose="020B0004020202020204" pitchFamily="34" charset="0"/>
              </a:rPr>
              <a:t>Overnights</a:t>
            </a:r>
            <a:r>
              <a:rPr lang="sr-Latn-RS" dirty="0">
                <a:latin typeface="Aptos" panose="020B0004020202020204" pitchFamily="34" charset="0"/>
              </a:rPr>
              <a:t> in </a:t>
            </a:r>
            <a:r>
              <a:rPr lang="en-US" dirty="0">
                <a:latin typeface="Aptos" panose="020B0004020202020204" pitchFamily="34" charset="0"/>
              </a:rPr>
              <a:t>Serbian s</a:t>
            </a:r>
            <a:r>
              <a:rPr lang="sr-Latn-RS" dirty="0">
                <a:latin typeface="Aptos" panose="020B0004020202020204" pitchFamily="34" charset="0"/>
              </a:rPr>
              <a:t>pas 2014 - 2023</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ptos" panose="020B0004020202020204" pitchFamily="34" charset="0"/>
              <a:ea typeface="+mn-ea"/>
              <a:cs typeface="+mn-cs"/>
            </a:defRPr>
          </a:pPr>
          <a:endParaRPr lang="sr-Latn-RS"/>
        </a:p>
      </c:txPr>
    </c:title>
    <c:autoTitleDeleted val="0"/>
    <c:plotArea>
      <c:layout/>
      <c:lineChart>
        <c:grouping val="standard"/>
        <c:varyColors val="0"/>
        <c:ser>
          <c:idx val="0"/>
          <c:order val="0"/>
          <c:tx>
            <c:strRef>
              <c:f>Sheet1!$B$4</c:f>
              <c:strCache>
                <c:ptCount val="1"/>
                <c:pt idx="0">
                  <c:v>Arrivals</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numRef>
              <c:f>Sheet1!$C$3:$L$3</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Sheet1!$C$4:$L$4</c:f>
              <c:numCache>
                <c:formatCode>#,##0</c:formatCode>
                <c:ptCount val="10"/>
                <c:pt idx="0">
                  <c:v>386345</c:v>
                </c:pt>
                <c:pt idx="1">
                  <c:v>427456</c:v>
                </c:pt>
                <c:pt idx="2">
                  <c:v>477102</c:v>
                </c:pt>
                <c:pt idx="3">
                  <c:v>519151</c:v>
                </c:pt>
                <c:pt idx="4">
                  <c:v>596884</c:v>
                </c:pt>
                <c:pt idx="5">
                  <c:v>670044</c:v>
                </c:pt>
                <c:pt idx="6">
                  <c:v>522947</c:v>
                </c:pt>
                <c:pt idx="7">
                  <c:v>652247</c:v>
                </c:pt>
                <c:pt idx="8">
                  <c:v>703972</c:v>
                </c:pt>
                <c:pt idx="9">
                  <c:v>655540</c:v>
                </c:pt>
              </c:numCache>
            </c:numRef>
          </c:val>
          <c:smooth val="0"/>
          <c:extLst>
            <c:ext xmlns:c16="http://schemas.microsoft.com/office/drawing/2014/chart" uri="{C3380CC4-5D6E-409C-BE32-E72D297353CC}">
              <c16:uniqueId val="{00000000-256D-4370-B276-3276B0CE42F1}"/>
            </c:ext>
          </c:extLst>
        </c:ser>
        <c:ser>
          <c:idx val="1"/>
          <c:order val="1"/>
          <c:tx>
            <c:strRef>
              <c:f>Sheet1!$B$5</c:f>
              <c:strCache>
                <c:ptCount val="1"/>
                <c:pt idx="0">
                  <c:v>Overnights</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cat>
            <c:numRef>
              <c:f>Sheet1!$C$3:$L$3</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Sheet1!$C$5:$L$5</c:f>
              <c:numCache>
                <c:formatCode>#,##0</c:formatCode>
                <c:ptCount val="10"/>
                <c:pt idx="0">
                  <c:v>1852036</c:v>
                </c:pt>
                <c:pt idx="1">
                  <c:v>1854542</c:v>
                </c:pt>
                <c:pt idx="2">
                  <c:v>2085044</c:v>
                </c:pt>
                <c:pt idx="3">
                  <c:v>2227945</c:v>
                </c:pt>
                <c:pt idx="4">
                  <c:v>2542391</c:v>
                </c:pt>
                <c:pt idx="5">
                  <c:v>2781627</c:v>
                </c:pt>
                <c:pt idx="6">
                  <c:v>2184602</c:v>
                </c:pt>
                <c:pt idx="7">
                  <c:v>2636000</c:v>
                </c:pt>
                <c:pt idx="8">
                  <c:v>3054477</c:v>
                </c:pt>
                <c:pt idx="9">
                  <c:v>2813388</c:v>
                </c:pt>
              </c:numCache>
            </c:numRef>
          </c:val>
          <c:smooth val="0"/>
          <c:extLst>
            <c:ext xmlns:c16="http://schemas.microsoft.com/office/drawing/2014/chart" uri="{C3380CC4-5D6E-409C-BE32-E72D297353CC}">
              <c16:uniqueId val="{00000001-256D-4370-B276-3276B0CE42F1}"/>
            </c:ext>
          </c:extLst>
        </c:ser>
        <c:dLbls>
          <c:showLegendKey val="0"/>
          <c:showVal val="0"/>
          <c:showCatName val="0"/>
          <c:showSerName val="0"/>
          <c:showPercent val="0"/>
          <c:showBubbleSize val="0"/>
        </c:dLbls>
        <c:smooth val="0"/>
        <c:axId val="2092709375"/>
        <c:axId val="2092706495"/>
      </c:lineChart>
      <c:catAx>
        <c:axId val="209270937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2092706495"/>
        <c:crosses val="autoZero"/>
        <c:auto val="1"/>
        <c:lblAlgn val="ctr"/>
        <c:lblOffset val="100"/>
        <c:noMultiLvlLbl val="0"/>
      </c:catAx>
      <c:valAx>
        <c:axId val="20927064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2092709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r-Latn-R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Aptos" panose="020B0004020202020204" pitchFamily="34" charset="0"/>
                <a:ea typeface="+mn-ea"/>
                <a:cs typeface="+mn-cs"/>
              </a:defRPr>
            </a:pPr>
            <a:r>
              <a:rPr lang="sr-Latn-RS" dirty="0" err="1"/>
              <a:t>Average</a:t>
            </a:r>
            <a:r>
              <a:rPr lang="sr-Latn-RS" dirty="0"/>
              <a:t> </a:t>
            </a:r>
            <a:r>
              <a:rPr lang="sr-Latn-RS" dirty="0" err="1"/>
              <a:t>stay</a:t>
            </a:r>
            <a:r>
              <a:rPr lang="en-US" dirty="0"/>
              <a:t> in Serbian spas</a:t>
            </a:r>
            <a:endParaRPr lang="sr-Latn-RS"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Aptos" panose="020B0004020202020204" pitchFamily="34" charset="0"/>
              <a:ea typeface="+mn-ea"/>
              <a:cs typeface="+mn-cs"/>
            </a:defRPr>
          </a:pPr>
          <a:endParaRPr lang="sr-Latn-RS"/>
        </a:p>
      </c:txPr>
    </c:title>
    <c:autoTitleDeleted val="0"/>
    <c:plotArea>
      <c:layout/>
      <c:lineChart>
        <c:grouping val="stacked"/>
        <c:varyColors val="0"/>
        <c:ser>
          <c:idx val="0"/>
          <c:order val="0"/>
          <c:tx>
            <c:strRef>
              <c:f>Sheet1!$B$13</c:f>
              <c:strCache>
                <c:ptCount val="1"/>
                <c:pt idx="0">
                  <c:v>Average stay</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sr-Latn-R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Sheet1!$C$12:$L$12</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Sheet1!$C$13:$L$13</c:f>
              <c:numCache>
                <c:formatCode>#,##0.00</c:formatCode>
                <c:ptCount val="10"/>
                <c:pt idx="0">
                  <c:v>4.7937361684504785</c:v>
                </c:pt>
                <c:pt idx="1">
                  <c:v>4.338556483006438</c:v>
                </c:pt>
                <c:pt idx="2">
                  <c:v>4.3702269116457275</c:v>
                </c:pt>
                <c:pt idx="3">
                  <c:v>4.2915163411030699</c:v>
                </c:pt>
                <c:pt idx="4">
                  <c:v>4.2594390199770809</c:v>
                </c:pt>
                <c:pt idx="5">
                  <c:v>4.151409459677275</c:v>
                </c:pt>
                <c:pt idx="6">
                  <c:v>4.1774826129607785</c:v>
                </c:pt>
                <c:pt idx="7">
                  <c:v>4.0414137588980861</c:v>
                </c:pt>
                <c:pt idx="8">
                  <c:v>4.3389183092509365</c:v>
                </c:pt>
                <c:pt idx="9">
                  <c:v>4.2917106507612042</c:v>
                </c:pt>
              </c:numCache>
            </c:numRef>
          </c:val>
          <c:smooth val="0"/>
          <c:extLst>
            <c:ext xmlns:c16="http://schemas.microsoft.com/office/drawing/2014/chart" uri="{C3380CC4-5D6E-409C-BE32-E72D297353CC}">
              <c16:uniqueId val="{00000000-0B3C-4387-84FF-4FC37D3B61B7}"/>
            </c:ext>
          </c:extLst>
        </c:ser>
        <c:dLbls>
          <c:dLblPos val="ctr"/>
          <c:showLegendKey val="0"/>
          <c:showVal val="1"/>
          <c:showCatName val="0"/>
          <c:showSerName val="0"/>
          <c:showPercent val="0"/>
          <c:showBubbleSize val="0"/>
        </c:dLbls>
        <c:marker val="1"/>
        <c:smooth val="0"/>
        <c:axId val="2045144991"/>
        <c:axId val="2045144031"/>
      </c:lineChart>
      <c:catAx>
        <c:axId val="204514499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sr-Latn-RS"/>
          </a:p>
        </c:txPr>
        <c:crossAx val="2045144031"/>
        <c:crosses val="autoZero"/>
        <c:auto val="1"/>
        <c:lblAlgn val="ctr"/>
        <c:lblOffset val="100"/>
        <c:noMultiLvlLbl val="0"/>
      </c:catAx>
      <c:valAx>
        <c:axId val="204514403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2045144991"/>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sr-Latn-R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r-Latn-RS" b="1" dirty="0" err="1"/>
              <a:t>Increase</a:t>
            </a:r>
            <a:r>
              <a:rPr lang="sr-Latn-RS" b="1" dirty="0"/>
              <a:t> in </a:t>
            </a:r>
            <a:r>
              <a:rPr lang="sr-Latn-RS" b="1" dirty="0" err="1"/>
              <a:t>arrivals</a:t>
            </a:r>
            <a:r>
              <a:rPr lang="sr-Latn-RS" b="1" dirty="0"/>
              <a:t> and </a:t>
            </a:r>
            <a:r>
              <a:rPr lang="sr-Latn-RS" b="1" dirty="0" err="1"/>
              <a:t>overnight</a:t>
            </a:r>
            <a:r>
              <a:rPr lang="sr-Latn-RS" b="1" dirty="0"/>
              <a:t> </a:t>
            </a:r>
            <a:r>
              <a:rPr lang="sr-Latn-RS" b="1" dirty="0" err="1"/>
              <a:t>stays</a:t>
            </a:r>
            <a:r>
              <a:rPr lang="en-US" b="1" dirty="0"/>
              <a:t> in Serbians spas</a:t>
            </a:r>
            <a:r>
              <a:rPr lang="sr-Latn-RS" b="1" dirty="0"/>
              <a:t> </a:t>
            </a:r>
            <a:r>
              <a:rPr lang="sr-Latn-RS" b="1" dirty="0" err="1"/>
              <a:t>compared</a:t>
            </a:r>
            <a:r>
              <a:rPr lang="sr-Latn-RS" b="1" dirty="0"/>
              <a:t> to the base </a:t>
            </a:r>
            <a:r>
              <a:rPr lang="sr-Latn-RS" b="1" dirty="0" err="1"/>
              <a:t>year</a:t>
            </a:r>
            <a:r>
              <a:rPr lang="sr-Latn-RS" b="1" dirty="0"/>
              <a:t> (2014)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lineChart>
        <c:grouping val="standard"/>
        <c:varyColors val="0"/>
        <c:ser>
          <c:idx val="0"/>
          <c:order val="0"/>
          <c:tx>
            <c:strRef>
              <c:f>Sheet1!$D$46</c:f>
              <c:strCache>
                <c:ptCount val="1"/>
                <c:pt idx="0">
                  <c:v>Arrivals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Sheet1!$E$45:$M$45</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Sheet1!$E$46:$M$46</c:f>
              <c:numCache>
                <c:formatCode>0.00%</c:formatCode>
                <c:ptCount val="9"/>
                <c:pt idx="0">
                  <c:v>0.10639999999999999</c:v>
                </c:pt>
                <c:pt idx="1">
                  <c:v>0.2349</c:v>
                </c:pt>
                <c:pt idx="2">
                  <c:v>0.34370000000000001</c:v>
                </c:pt>
                <c:pt idx="3">
                  <c:v>0.54500000000000004</c:v>
                </c:pt>
                <c:pt idx="4">
                  <c:v>0.73429999999999995</c:v>
                </c:pt>
                <c:pt idx="5">
                  <c:v>0.35360000000000003</c:v>
                </c:pt>
                <c:pt idx="6">
                  <c:v>0.68830000000000002</c:v>
                </c:pt>
                <c:pt idx="7">
                  <c:v>0.82210000000000005</c:v>
                </c:pt>
                <c:pt idx="8">
                  <c:v>0.69679999999999997</c:v>
                </c:pt>
              </c:numCache>
            </c:numRef>
          </c:val>
          <c:smooth val="0"/>
          <c:extLst>
            <c:ext xmlns:c16="http://schemas.microsoft.com/office/drawing/2014/chart" uri="{C3380CC4-5D6E-409C-BE32-E72D297353CC}">
              <c16:uniqueId val="{00000000-003A-43D0-AADA-E1C7E5D048C9}"/>
            </c:ext>
          </c:extLst>
        </c:ser>
        <c:ser>
          <c:idx val="1"/>
          <c:order val="1"/>
          <c:tx>
            <c:strRef>
              <c:f>Sheet1!$D$47</c:f>
              <c:strCache>
                <c:ptCount val="1"/>
                <c:pt idx="0">
                  <c:v>Overnights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Sheet1!$E$45:$M$45</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Sheet1!$E$47:$M$47</c:f>
              <c:numCache>
                <c:formatCode>0.00%</c:formatCode>
                <c:ptCount val="9"/>
                <c:pt idx="0">
                  <c:v>1.4E-3</c:v>
                </c:pt>
                <c:pt idx="1">
                  <c:v>0.1258</c:v>
                </c:pt>
                <c:pt idx="2">
                  <c:v>0.20300000000000001</c:v>
                </c:pt>
                <c:pt idx="3">
                  <c:v>0.37280000000000002</c:v>
                </c:pt>
                <c:pt idx="4">
                  <c:v>0.50190000000000001</c:v>
                </c:pt>
                <c:pt idx="5">
                  <c:v>0.17960000000000001</c:v>
                </c:pt>
                <c:pt idx="6">
                  <c:v>0.42330000000000001</c:v>
                </c:pt>
                <c:pt idx="7">
                  <c:v>0.64929999999999999</c:v>
                </c:pt>
                <c:pt idx="8">
                  <c:v>0.51910000000000001</c:v>
                </c:pt>
              </c:numCache>
            </c:numRef>
          </c:val>
          <c:smooth val="0"/>
          <c:extLst>
            <c:ext xmlns:c16="http://schemas.microsoft.com/office/drawing/2014/chart" uri="{C3380CC4-5D6E-409C-BE32-E72D297353CC}">
              <c16:uniqueId val="{00000001-003A-43D0-AADA-E1C7E5D048C9}"/>
            </c:ext>
          </c:extLst>
        </c:ser>
        <c:dLbls>
          <c:showLegendKey val="0"/>
          <c:showVal val="0"/>
          <c:showCatName val="0"/>
          <c:showSerName val="0"/>
          <c:showPercent val="0"/>
          <c:showBubbleSize val="0"/>
        </c:dLbls>
        <c:marker val="1"/>
        <c:smooth val="0"/>
        <c:axId val="386313696"/>
        <c:axId val="386316096"/>
      </c:lineChart>
      <c:catAx>
        <c:axId val="3863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386316096"/>
        <c:crosses val="autoZero"/>
        <c:auto val="1"/>
        <c:lblAlgn val="ctr"/>
        <c:lblOffset val="100"/>
        <c:noMultiLvlLbl val="0"/>
      </c:catAx>
      <c:valAx>
        <c:axId val="3863160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3863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8.jpg"/></Relationships>
</file>

<file path=ppt/diagrams/_rels/data2.xml.rels><?xml version="1.0" encoding="UTF-8" standalone="yes"?>
<Relationships xmlns="http://schemas.openxmlformats.org/package/2006/relationships"><Relationship Id="rId1"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A9EEC-A1F3-4021-B282-84BE9DACC00E}" type="doc">
      <dgm:prSet loTypeId="urn:microsoft.com/office/officeart/2005/8/layout/vList3" loCatId="list" qsTypeId="urn:microsoft.com/office/officeart/2005/8/quickstyle/3d1" qsCatId="3D" csTypeId="urn:microsoft.com/office/officeart/2005/8/colors/accent1_2" csCatId="accent1" phldr="1"/>
      <dgm:spPr/>
    </dgm:pt>
    <dgm:pt modelId="{7FD2CFB3-6BBB-48E8-A19F-50DAD7A3CAD1}">
      <dgm:prSet phldrT="[Text]" custT="1"/>
      <dgm:spPr/>
      <dgm:t>
        <a:bodyPr/>
        <a:lstStyle/>
        <a:p>
          <a:pPr algn="ctr"/>
          <a:r>
            <a:rPr lang="en-US" sz="1400" noProof="0" dirty="0">
              <a:solidFill>
                <a:schemeClr val="tx1"/>
              </a:solidFill>
              <a:latin typeface="Aptos" panose="020B0004020202020204" pitchFamily="34" charset="0"/>
            </a:rPr>
            <a:t>Special hospital </a:t>
          </a:r>
          <a:r>
            <a:rPr lang="sr-Latn-RS" sz="1400" noProof="0" dirty="0">
              <a:solidFill>
                <a:schemeClr val="tx1"/>
              </a:solidFill>
              <a:latin typeface="Aptos" panose="020B0004020202020204" pitchFamily="34" charset="0"/>
            </a:rPr>
            <a:t>for </a:t>
          </a:r>
          <a:r>
            <a:rPr lang="en-US" sz="1400" noProof="0" dirty="0">
              <a:solidFill>
                <a:schemeClr val="tx1"/>
              </a:solidFill>
              <a:latin typeface="Aptos" panose="020B0004020202020204" pitchFamily="34" charset="0"/>
            </a:rPr>
            <a:t>medical rehabilitation</a:t>
          </a:r>
          <a:r>
            <a:rPr lang="sr-Latn-RS" sz="1400" noProof="0" dirty="0">
              <a:solidFill>
                <a:schemeClr val="tx1"/>
              </a:solidFill>
              <a:latin typeface="Aptos" panose="020B0004020202020204" pitchFamily="34" charset="0"/>
            </a:rPr>
            <a:t> </a:t>
          </a:r>
          <a:r>
            <a:rPr lang="sr-Latn-CS" sz="1400" noProof="0" dirty="0">
              <a:solidFill>
                <a:schemeClr val="tx1"/>
              </a:solidFill>
              <a:latin typeface="Aptos" panose="020B0004020202020204" pitchFamily="34" charset="0"/>
            </a:rPr>
            <a:t>MERKUR, Vrnjačka Banja, 2005.</a:t>
          </a:r>
        </a:p>
      </dgm:t>
    </dgm:pt>
    <dgm:pt modelId="{138052AC-7CF3-4C5C-A9FA-E969EA70EE78}" type="parTrans" cxnId="{7F288708-7F26-485D-9FCD-2D9F8F2C8C79}">
      <dgm:prSet/>
      <dgm:spPr/>
      <dgm:t>
        <a:bodyPr/>
        <a:lstStyle/>
        <a:p>
          <a:endParaRPr lang="en-US"/>
        </a:p>
      </dgm:t>
    </dgm:pt>
    <dgm:pt modelId="{465AA3D7-2839-4551-A6D1-E61178C55C66}" type="sibTrans" cxnId="{7F288708-7F26-485D-9FCD-2D9F8F2C8C79}">
      <dgm:prSet/>
      <dgm:spPr/>
      <dgm:t>
        <a:bodyPr/>
        <a:lstStyle/>
        <a:p>
          <a:endParaRPr lang="en-US"/>
        </a:p>
      </dgm:t>
    </dgm:pt>
    <dgm:pt modelId="{1BA5EF50-916E-406C-BBFC-185075569AAF}" type="pres">
      <dgm:prSet presAssocID="{1E0A9EEC-A1F3-4021-B282-84BE9DACC00E}" presName="linearFlow" presStyleCnt="0">
        <dgm:presLayoutVars>
          <dgm:dir/>
          <dgm:resizeHandles val="exact"/>
        </dgm:presLayoutVars>
      </dgm:prSet>
      <dgm:spPr/>
    </dgm:pt>
    <dgm:pt modelId="{B0D61B46-CDAB-4426-8DD2-AAA1C4963565}" type="pres">
      <dgm:prSet presAssocID="{7FD2CFB3-6BBB-48E8-A19F-50DAD7A3CAD1}" presName="composite" presStyleCnt="0"/>
      <dgm:spPr/>
    </dgm:pt>
    <dgm:pt modelId="{84EF41A3-CB03-44D6-B8CD-5D406F609E67}" type="pres">
      <dgm:prSet presAssocID="{7FD2CFB3-6BBB-48E8-A19F-50DAD7A3CAD1}" presName="imgShp" presStyleLbl="fgImgPlace1" presStyleIdx="0" presStyleCnt="1" custScaleX="104787" custScaleY="97830" custLinFactNeighborX="-22948" custLinFactNeighborY="1233"/>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70E086EE-326A-4119-A981-C734C709883A}" type="pres">
      <dgm:prSet presAssocID="{7FD2CFB3-6BBB-48E8-A19F-50DAD7A3CAD1}" presName="txShp" presStyleLbl="node1" presStyleIdx="0" presStyleCnt="1" custFlipVert="1" custScaleX="97724" custScaleY="26596" custLinFactNeighborX="20553" custLinFactNeighborY="1565">
        <dgm:presLayoutVars>
          <dgm:bulletEnabled val="1"/>
        </dgm:presLayoutVars>
      </dgm:prSet>
      <dgm:spPr/>
    </dgm:pt>
  </dgm:ptLst>
  <dgm:cxnLst>
    <dgm:cxn modelId="{7F288708-7F26-485D-9FCD-2D9F8F2C8C79}" srcId="{1E0A9EEC-A1F3-4021-B282-84BE9DACC00E}" destId="{7FD2CFB3-6BBB-48E8-A19F-50DAD7A3CAD1}" srcOrd="0" destOrd="0" parTransId="{138052AC-7CF3-4C5C-A9FA-E969EA70EE78}" sibTransId="{465AA3D7-2839-4551-A6D1-E61178C55C66}"/>
    <dgm:cxn modelId="{871F6E74-D7CB-4819-A7D2-66BE36D5072A}" type="presOf" srcId="{7FD2CFB3-6BBB-48E8-A19F-50DAD7A3CAD1}" destId="{70E086EE-326A-4119-A981-C734C709883A}" srcOrd="0" destOrd="0" presId="urn:microsoft.com/office/officeart/2005/8/layout/vList3"/>
    <dgm:cxn modelId="{09644989-8F1D-4AAF-8105-436366AE6624}" type="presOf" srcId="{1E0A9EEC-A1F3-4021-B282-84BE9DACC00E}" destId="{1BA5EF50-916E-406C-BBFC-185075569AAF}" srcOrd="0" destOrd="0" presId="urn:microsoft.com/office/officeart/2005/8/layout/vList3"/>
    <dgm:cxn modelId="{B774BE95-8AEC-4DD6-9108-E3BD549A42A2}" type="presParOf" srcId="{1BA5EF50-916E-406C-BBFC-185075569AAF}" destId="{B0D61B46-CDAB-4426-8DD2-AAA1C4963565}" srcOrd="0" destOrd="0" presId="urn:microsoft.com/office/officeart/2005/8/layout/vList3"/>
    <dgm:cxn modelId="{71C8CE55-1896-43A3-8123-8BF71C0CE671}" type="presParOf" srcId="{B0D61B46-CDAB-4426-8DD2-AAA1C4963565}" destId="{84EF41A3-CB03-44D6-B8CD-5D406F609E67}" srcOrd="0" destOrd="0" presId="urn:microsoft.com/office/officeart/2005/8/layout/vList3"/>
    <dgm:cxn modelId="{5D88439D-03F4-4D76-8160-71698589C416}" type="presParOf" srcId="{B0D61B46-CDAB-4426-8DD2-AAA1C4963565}" destId="{70E086EE-326A-4119-A981-C734C709883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0A9EEC-A1F3-4021-B282-84BE9DACC00E}" type="doc">
      <dgm:prSet loTypeId="urn:microsoft.com/office/officeart/2005/8/layout/vList3" loCatId="list" qsTypeId="urn:microsoft.com/office/officeart/2005/8/quickstyle/3d1" qsCatId="3D" csTypeId="urn:microsoft.com/office/officeart/2005/8/colors/accent1_2" csCatId="accent1" phldr="1"/>
      <dgm:spPr/>
    </dgm:pt>
    <dgm:pt modelId="{7FD2CFB3-6BBB-48E8-A19F-50DAD7A3CAD1}">
      <dgm:prSet phldrT="[Text]" custT="1"/>
      <dgm:spPr/>
      <dgm:t>
        <a:bodyPr/>
        <a:lstStyle/>
        <a:p>
          <a:pPr algn="ctr"/>
          <a:r>
            <a:rPr lang="en-US" sz="1400" noProof="0" dirty="0">
              <a:solidFill>
                <a:schemeClr val="tx1"/>
              </a:solidFill>
              <a:latin typeface="Aptos" panose="020B0004020202020204" pitchFamily="34" charset="0"/>
            </a:rPr>
            <a:t>Special hospital</a:t>
          </a:r>
          <a:r>
            <a:rPr lang="sr-Latn-RS" sz="1400" noProof="0" dirty="0">
              <a:solidFill>
                <a:schemeClr val="tx1"/>
              </a:solidFill>
              <a:latin typeface="Aptos" panose="020B0004020202020204" pitchFamily="34" charset="0"/>
            </a:rPr>
            <a:t> for </a:t>
          </a:r>
          <a:r>
            <a:rPr lang="en-US" sz="1400" noProof="0" dirty="0">
              <a:solidFill>
                <a:schemeClr val="tx1"/>
              </a:solidFill>
              <a:latin typeface="Aptos" panose="020B0004020202020204" pitchFamily="34" charset="0"/>
            </a:rPr>
            <a:t>medical rehabilitation</a:t>
          </a:r>
          <a:r>
            <a:rPr lang="sr-Latn-RS" sz="1400" noProof="0" dirty="0">
              <a:solidFill>
                <a:schemeClr val="tx1"/>
              </a:solidFill>
              <a:latin typeface="Aptos" panose="020B0004020202020204" pitchFamily="34" charset="0"/>
            </a:rPr>
            <a:t>, Banja Koviljaca, 2007.</a:t>
          </a:r>
          <a:endParaRPr lang="en-US" sz="1400" noProof="0" dirty="0">
            <a:solidFill>
              <a:schemeClr val="tx1"/>
            </a:solidFill>
            <a:latin typeface="Aptos" panose="020B0004020202020204" pitchFamily="34" charset="0"/>
          </a:endParaRPr>
        </a:p>
      </dgm:t>
    </dgm:pt>
    <dgm:pt modelId="{138052AC-7CF3-4C5C-A9FA-E969EA70EE78}" type="parTrans" cxnId="{7F288708-7F26-485D-9FCD-2D9F8F2C8C79}">
      <dgm:prSet/>
      <dgm:spPr/>
      <dgm:t>
        <a:bodyPr/>
        <a:lstStyle/>
        <a:p>
          <a:endParaRPr lang="en-US"/>
        </a:p>
      </dgm:t>
    </dgm:pt>
    <dgm:pt modelId="{465AA3D7-2839-4551-A6D1-E61178C55C66}" type="sibTrans" cxnId="{7F288708-7F26-485D-9FCD-2D9F8F2C8C79}">
      <dgm:prSet/>
      <dgm:spPr/>
      <dgm:t>
        <a:bodyPr/>
        <a:lstStyle/>
        <a:p>
          <a:endParaRPr lang="en-US"/>
        </a:p>
      </dgm:t>
    </dgm:pt>
    <dgm:pt modelId="{1BA5EF50-916E-406C-BBFC-185075569AAF}" type="pres">
      <dgm:prSet presAssocID="{1E0A9EEC-A1F3-4021-B282-84BE9DACC00E}" presName="linearFlow" presStyleCnt="0">
        <dgm:presLayoutVars>
          <dgm:dir/>
          <dgm:resizeHandles val="exact"/>
        </dgm:presLayoutVars>
      </dgm:prSet>
      <dgm:spPr/>
    </dgm:pt>
    <dgm:pt modelId="{B0D61B46-CDAB-4426-8DD2-AAA1C4963565}" type="pres">
      <dgm:prSet presAssocID="{7FD2CFB3-6BBB-48E8-A19F-50DAD7A3CAD1}" presName="composite" presStyleCnt="0"/>
      <dgm:spPr/>
    </dgm:pt>
    <dgm:pt modelId="{84EF41A3-CB03-44D6-B8CD-5D406F609E67}" type="pres">
      <dgm:prSet presAssocID="{7FD2CFB3-6BBB-48E8-A19F-50DAD7A3CAD1}" presName="imgShp" presStyleLbl="fgImgPlace1" presStyleIdx="0" presStyleCnt="1" custScaleX="114751" custScaleY="115252" custLinFactNeighborX="-40452" custLinFactNeighborY="798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dgm:spPr>
    </dgm:pt>
    <dgm:pt modelId="{70E086EE-326A-4119-A981-C734C709883A}" type="pres">
      <dgm:prSet presAssocID="{7FD2CFB3-6BBB-48E8-A19F-50DAD7A3CAD1}" presName="txShp" presStyleLbl="node1" presStyleIdx="0" presStyleCnt="1" custFlipVert="1" custScaleX="108193" custScaleY="26596" custLinFactNeighborX="27352" custLinFactNeighborY="-5169">
        <dgm:presLayoutVars>
          <dgm:bulletEnabled val="1"/>
        </dgm:presLayoutVars>
      </dgm:prSet>
      <dgm:spPr/>
    </dgm:pt>
  </dgm:ptLst>
  <dgm:cxnLst>
    <dgm:cxn modelId="{7F288708-7F26-485D-9FCD-2D9F8F2C8C79}" srcId="{1E0A9EEC-A1F3-4021-B282-84BE9DACC00E}" destId="{7FD2CFB3-6BBB-48E8-A19F-50DAD7A3CAD1}" srcOrd="0" destOrd="0" parTransId="{138052AC-7CF3-4C5C-A9FA-E969EA70EE78}" sibTransId="{465AA3D7-2839-4551-A6D1-E61178C55C66}"/>
    <dgm:cxn modelId="{871F6E74-D7CB-4819-A7D2-66BE36D5072A}" type="presOf" srcId="{7FD2CFB3-6BBB-48E8-A19F-50DAD7A3CAD1}" destId="{70E086EE-326A-4119-A981-C734C709883A}" srcOrd="0" destOrd="0" presId="urn:microsoft.com/office/officeart/2005/8/layout/vList3"/>
    <dgm:cxn modelId="{09644989-8F1D-4AAF-8105-436366AE6624}" type="presOf" srcId="{1E0A9EEC-A1F3-4021-B282-84BE9DACC00E}" destId="{1BA5EF50-916E-406C-BBFC-185075569AAF}" srcOrd="0" destOrd="0" presId="urn:microsoft.com/office/officeart/2005/8/layout/vList3"/>
    <dgm:cxn modelId="{B774BE95-8AEC-4DD6-9108-E3BD549A42A2}" type="presParOf" srcId="{1BA5EF50-916E-406C-BBFC-185075569AAF}" destId="{B0D61B46-CDAB-4426-8DD2-AAA1C4963565}" srcOrd="0" destOrd="0" presId="urn:microsoft.com/office/officeart/2005/8/layout/vList3"/>
    <dgm:cxn modelId="{71C8CE55-1896-43A3-8123-8BF71C0CE671}" type="presParOf" srcId="{B0D61B46-CDAB-4426-8DD2-AAA1C4963565}" destId="{84EF41A3-CB03-44D6-B8CD-5D406F609E67}" srcOrd="0" destOrd="0" presId="urn:microsoft.com/office/officeart/2005/8/layout/vList3"/>
    <dgm:cxn modelId="{5D88439D-03F4-4D76-8160-71698589C416}" type="presParOf" srcId="{B0D61B46-CDAB-4426-8DD2-AAA1C4963565}" destId="{70E086EE-326A-4119-A981-C734C709883A}"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086EE-326A-4119-A981-C734C709883A}">
      <dsp:nvSpPr>
        <dsp:cNvPr id="0" name=""/>
        <dsp:cNvSpPr/>
      </dsp:nvSpPr>
      <dsp:spPr>
        <a:xfrm rot="10800000" flipV="1">
          <a:off x="2855811" y="1080108"/>
          <a:ext cx="5300495" cy="726699"/>
        </a:xfrm>
        <a:prstGeom prst="homePlate">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4896"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solidFill>
                <a:schemeClr val="tx1"/>
              </a:solidFill>
              <a:latin typeface="Aptos" panose="020B0004020202020204" pitchFamily="34" charset="0"/>
            </a:rPr>
            <a:t>Special hospital </a:t>
          </a:r>
          <a:r>
            <a:rPr lang="sr-Latn-RS" sz="1400" kern="1200" noProof="0" dirty="0">
              <a:solidFill>
                <a:schemeClr val="tx1"/>
              </a:solidFill>
              <a:latin typeface="Aptos" panose="020B0004020202020204" pitchFamily="34" charset="0"/>
            </a:rPr>
            <a:t>for </a:t>
          </a:r>
          <a:r>
            <a:rPr lang="en-US" sz="1400" kern="1200" noProof="0" dirty="0">
              <a:solidFill>
                <a:schemeClr val="tx1"/>
              </a:solidFill>
              <a:latin typeface="Aptos" panose="020B0004020202020204" pitchFamily="34" charset="0"/>
            </a:rPr>
            <a:t>medical rehabilitation</a:t>
          </a:r>
          <a:r>
            <a:rPr lang="sr-Latn-RS" sz="1400" kern="1200" noProof="0" dirty="0">
              <a:solidFill>
                <a:schemeClr val="tx1"/>
              </a:solidFill>
              <a:latin typeface="Aptos" panose="020B0004020202020204" pitchFamily="34" charset="0"/>
            </a:rPr>
            <a:t> </a:t>
          </a:r>
          <a:r>
            <a:rPr lang="sr-Latn-CS" sz="1400" kern="1200" noProof="0" dirty="0">
              <a:solidFill>
                <a:schemeClr val="tx1"/>
              </a:solidFill>
              <a:latin typeface="Aptos" panose="020B0004020202020204" pitchFamily="34" charset="0"/>
            </a:rPr>
            <a:t>MERKUR, Vrnjačka Banja, 2005.</a:t>
          </a:r>
        </a:p>
      </dsp:txBody>
      <dsp:txXfrm rot="10800000">
        <a:off x="3037486" y="1080108"/>
        <a:ext cx="5118820" cy="726699"/>
      </dsp:txXfrm>
    </dsp:sp>
    <dsp:sp modelId="{84EF41A3-CB03-44D6-B8CD-5D406F609E67}">
      <dsp:nvSpPr>
        <dsp:cNvPr id="0" name=""/>
        <dsp:cNvSpPr/>
      </dsp:nvSpPr>
      <dsp:spPr>
        <a:xfrm>
          <a:off x="54230" y="97851"/>
          <a:ext cx="2863161" cy="26730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086EE-326A-4119-A981-C734C709883A}">
      <dsp:nvSpPr>
        <dsp:cNvPr id="0" name=""/>
        <dsp:cNvSpPr/>
      </dsp:nvSpPr>
      <dsp:spPr>
        <a:xfrm rot="10800000" flipV="1">
          <a:off x="2078723" y="1098269"/>
          <a:ext cx="5331619" cy="660236"/>
        </a:xfrm>
        <a:prstGeom prst="homePlate">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94698"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solidFill>
                <a:schemeClr val="tx1"/>
              </a:solidFill>
              <a:latin typeface="Aptos" panose="020B0004020202020204" pitchFamily="34" charset="0"/>
            </a:rPr>
            <a:t>Special hospital</a:t>
          </a:r>
          <a:r>
            <a:rPr lang="sr-Latn-RS" sz="1400" kern="1200" noProof="0" dirty="0">
              <a:solidFill>
                <a:schemeClr val="tx1"/>
              </a:solidFill>
              <a:latin typeface="Aptos" panose="020B0004020202020204" pitchFamily="34" charset="0"/>
            </a:rPr>
            <a:t> for </a:t>
          </a:r>
          <a:r>
            <a:rPr lang="en-US" sz="1400" kern="1200" noProof="0" dirty="0">
              <a:solidFill>
                <a:schemeClr val="tx1"/>
              </a:solidFill>
              <a:latin typeface="Aptos" panose="020B0004020202020204" pitchFamily="34" charset="0"/>
            </a:rPr>
            <a:t>medical rehabilitation</a:t>
          </a:r>
          <a:r>
            <a:rPr lang="sr-Latn-RS" sz="1400" kern="1200" noProof="0" dirty="0">
              <a:solidFill>
                <a:schemeClr val="tx1"/>
              </a:solidFill>
              <a:latin typeface="Aptos" panose="020B0004020202020204" pitchFamily="34" charset="0"/>
            </a:rPr>
            <a:t>, Banja Koviljaca, 2007.</a:t>
          </a:r>
          <a:endParaRPr lang="en-US" sz="1400" kern="1200" noProof="0" dirty="0">
            <a:solidFill>
              <a:schemeClr val="tx1"/>
            </a:solidFill>
            <a:latin typeface="Aptos" panose="020B0004020202020204" pitchFamily="34" charset="0"/>
          </a:endParaRPr>
        </a:p>
      </dsp:txBody>
      <dsp:txXfrm rot="10800000">
        <a:off x="2243782" y="1098269"/>
        <a:ext cx="5166560" cy="660236"/>
      </dsp:txXfrm>
    </dsp:sp>
    <dsp:sp modelId="{84EF41A3-CB03-44D6-B8CD-5D406F609E67}">
      <dsp:nvSpPr>
        <dsp:cNvPr id="0" name=""/>
        <dsp:cNvSpPr/>
      </dsp:nvSpPr>
      <dsp:spPr>
        <a:xfrm>
          <a:off x="0" y="252321"/>
          <a:ext cx="2848653" cy="28610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CC9987-AE10-4685-9B5B-4577F1D5BB4C}" type="datetimeFigureOut">
              <a:rPr lang="en-US" smtClean="0"/>
              <a:pPr/>
              <a:t>6/3/2025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D8454A-404F-4DF1-8F43-7DDF83BF3B6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r-Latn-CS"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r-Latn-CS"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r-Latn-CS"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5"/>
          </p:nvPr>
        </p:nvSpPr>
        <p:spPr/>
        <p:txBody>
          <a:bodyPr/>
          <a:lstStyle/>
          <a:p>
            <a:fld id="{77D8454A-404F-4DF1-8F43-7DDF83BF3B63}" type="slidenum">
              <a:rPr lang="en-US" smtClean="0"/>
              <a:pPr/>
              <a:t>10</a:t>
            </a:fld>
            <a:endParaRPr lang="en-US"/>
          </a:p>
        </p:txBody>
      </p:sp>
    </p:spTree>
    <p:extLst>
      <p:ext uri="{BB962C8B-B14F-4D97-AF65-F5344CB8AC3E}">
        <p14:creationId xmlns:p14="http://schemas.microsoft.com/office/powerpoint/2010/main" val="3960918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r-Latn-CS"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8F6F7-85C2-F183-9BD3-AB9E8D862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9E377-6690-B10B-CFD7-E40929D99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5A2F3-EEA4-7FC2-6470-401CF9FBB37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C2F3A97-9A9C-528A-9440-542C087F376B}"/>
              </a:ext>
            </a:extLst>
          </p:cNvPr>
          <p:cNvSpPr>
            <a:spLocks noGrp="1"/>
          </p:cNvSpPr>
          <p:nvPr>
            <p:ph type="sldNum" sz="quarter" idx="10"/>
          </p:nvPr>
        </p:nvSpPr>
        <p:spPr/>
        <p:txBody>
          <a:bodyPr/>
          <a:lstStyle/>
          <a:p>
            <a:fld id="{77D8454A-404F-4DF1-8F43-7DDF83BF3B63}" type="slidenum">
              <a:rPr lang="en-US" smtClean="0"/>
              <a:pPr/>
              <a:t>21</a:t>
            </a:fld>
            <a:endParaRPr lang="en-US"/>
          </a:p>
        </p:txBody>
      </p:sp>
    </p:spTree>
    <p:extLst>
      <p:ext uri="{BB962C8B-B14F-4D97-AF65-F5344CB8AC3E}">
        <p14:creationId xmlns:p14="http://schemas.microsoft.com/office/powerpoint/2010/main" val="100016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5A1E6-3A67-09D0-5F57-5EE37637A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8011D-1310-FA9E-5A1B-D03947140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21CB6-A916-8557-1368-95DF189AB7E8}"/>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27A9D474-A6EF-3DBF-FA76-DB3C38D3D6B9}"/>
              </a:ext>
            </a:extLst>
          </p:cNvPr>
          <p:cNvSpPr>
            <a:spLocks noGrp="1"/>
          </p:cNvSpPr>
          <p:nvPr>
            <p:ph type="sldNum" sz="quarter" idx="10"/>
          </p:nvPr>
        </p:nvSpPr>
        <p:spPr/>
        <p:txBody>
          <a:bodyPr/>
          <a:lstStyle/>
          <a:p>
            <a:fld id="{77D8454A-404F-4DF1-8F43-7DDF83BF3B63}" type="slidenum">
              <a:rPr lang="en-US" smtClean="0"/>
              <a:pPr/>
              <a:t>22</a:t>
            </a:fld>
            <a:endParaRPr lang="en-US"/>
          </a:p>
        </p:txBody>
      </p:sp>
    </p:spTree>
    <p:extLst>
      <p:ext uri="{BB962C8B-B14F-4D97-AF65-F5344CB8AC3E}">
        <p14:creationId xmlns:p14="http://schemas.microsoft.com/office/powerpoint/2010/main" val="2173170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a:t>Click to edit Master title style</a:t>
            </a:r>
          </a:p>
        </p:txBody>
      </p:sp>
      <p:sp>
        <p:nvSpPr>
          <p:cNvPr id="9" name="Subtitle 8"/>
          <p:cNvSpPr>
            <a:spLocks noGrp="1"/>
          </p:cNvSpPr>
          <p:nvPr>
            <p:ph type="subTitle" idx="1"/>
          </p:nvPr>
        </p:nvSpPr>
        <p:spPr>
          <a:xfrm>
            <a:off x="540544" y="2250280"/>
            <a:ext cx="8062912" cy="2169320"/>
          </a:xfrm>
        </p:spPr>
        <p:txBody>
          <a:bodyPr>
            <a:normAutofit/>
          </a:bodyPr>
          <a:lstStyle>
            <a:lvl1pPr marL="0" marR="36576" indent="0" algn="r">
              <a:spcBef>
                <a:spcPts val="0"/>
              </a:spcBef>
              <a:buNone/>
              <a:defRPr sz="2400">
                <a:ln>
                  <a:noFill/>
                </a:ln>
                <a:solidFill>
                  <a:schemeClr val="tx2">
                    <a:lumMod val="60000"/>
                    <a:lumOff val="4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71BF1CCF-7666-4D44-83CF-B1D9081B196F}" type="datetime1">
              <a:rPr lang="en-US" smtClean="0"/>
              <a:pPr/>
              <a:t>6/3/2025</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r>
              <a:rPr lang="en-US" dirty="0" err="1"/>
              <a:t>Vaš</a:t>
            </a:r>
            <a:r>
              <a:rPr lang="en-US" dirty="0"/>
              <a:t> </a:t>
            </a:r>
            <a:r>
              <a:rPr lang="en-US" dirty="0" err="1"/>
              <a:t>logotip</a:t>
            </a:r>
            <a:endParaRPr lang="en-US" dirty="0"/>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46FD205-8D79-439C-A802-2377436AEC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pPr/>
              <a:t>6/3/2025</a:t>
            </a:fld>
            <a:endParaRPr lang="en-US"/>
          </a:p>
        </p:txBody>
      </p:sp>
      <p:sp>
        <p:nvSpPr>
          <p:cNvPr id="5" name="Footer Placeholder 4"/>
          <p:cNvSpPr>
            <a:spLocks noGrp="1"/>
          </p:cNvSpPr>
          <p:nvPr>
            <p:ph type="ftr" sz="quarter" idx="11"/>
          </p:nvPr>
        </p:nvSpPr>
        <p:spPr/>
        <p:txBody>
          <a:bodyPr/>
          <a:lstStyle/>
          <a:p>
            <a:r>
              <a:rPr lang="en-US" dirty="0" err="1"/>
              <a:t>Vaš</a:t>
            </a:r>
            <a:r>
              <a:rPr lang="en-US" dirty="0"/>
              <a:t> </a:t>
            </a:r>
            <a:r>
              <a:rPr lang="en-US" dirty="0" err="1"/>
              <a:t>logotip</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1B317-6CCF-44A4-B99C-75730E0DA706}" type="datetime1">
              <a:rPr lang="en-US" smtClean="0"/>
              <a:pPr/>
              <a:t>6/3/2025</a:t>
            </a:fld>
            <a:endParaRPr lang="en-US"/>
          </a:p>
        </p:txBody>
      </p:sp>
      <p:sp>
        <p:nvSpPr>
          <p:cNvPr id="5" name="Footer Placeholder 4"/>
          <p:cNvSpPr>
            <a:spLocks noGrp="1"/>
          </p:cNvSpPr>
          <p:nvPr>
            <p:ph type="ftr" sz="quarter" idx="11"/>
          </p:nvPr>
        </p:nvSpPr>
        <p:spPr/>
        <p:txBody>
          <a:bodyPr/>
          <a:lstStyle/>
          <a:p>
            <a:r>
              <a:rPr lang="en-US" dirty="0" err="1"/>
              <a:t>Vaš</a:t>
            </a:r>
            <a:r>
              <a:rPr lang="en-US" dirty="0"/>
              <a:t> </a:t>
            </a:r>
            <a:r>
              <a:rPr lang="en-US" dirty="0" err="1"/>
              <a:t>logotip</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075BA6BE-7F97-411F-9CC5-5AB35133F2B3}" type="datetime1">
              <a:rPr lang="en-US" smtClean="0"/>
              <a:pPr/>
              <a:t>6/3/2025</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dirty="0" err="1"/>
              <a:t>Vaš</a:t>
            </a:r>
            <a:r>
              <a:rPr lang="en-US" dirty="0"/>
              <a:t> </a:t>
            </a:r>
            <a:r>
              <a:rPr lang="en-US" dirty="0" err="1"/>
              <a:t>logotip</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362700"/>
            <a:ext cx="2133600" cy="304800"/>
          </a:xfrm>
        </p:spPr>
        <p:txBody>
          <a:bodyPr/>
          <a:lstStyle/>
          <a:p>
            <a:fld id="{4C3E4E52-550E-4B84-9D4F-14979F5A0D6E}" type="datetime1">
              <a:rPr lang="en-US" smtClean="0"/>
              <a:pPr/>
              <a:t>6/3/2025</a:t>
            </a:fld>
            <a:endParaRPr lang="en-US"/>
          </a:p>
        </p:txBody>
      </p:sp>
      <p:sp>
        <p:nvSpPr>
          <p:cNvPr id="5" name="Footer Placeholder 4"/>
          <p:cNvSpPr>
            <a:spLocks noGrp="1"/>
          </p:cNvSpPr>
          <p:nvPr>
            <p:ph type="ftr" sz="quarter" idx="11"/>
          </p:nvPr>
        </p:nvSpPr>
        <p:spPr>
          <a:xfrm>
            <a:off x="2619376" y="6366669"/>
            <a:ext cx="4260056" cy="300831"/>
          </a:xfrm>
        </p:spPr>
        <p:txBody>
          <a:bodyPr/>
          <a:lstStyle/>
          <a:p>
            <a:r>
              <a:rPr lang="en-US" dirty="0" err="1"/>
              <a:t>Vaš</a:t>
            </a:r>
            <a:r>
              <a:rPr lang="en-US" dirty="0"/>
              <a:t> </a:t>
            </a:r>
            <a:r>
              <a:rPr lang="en-US" dirty="0" err="1"/>
              <a:t>logotip</a:t>
            </a:r>
            <a:endParaRPr lang="en-US" dirty="0"/>
          </a:p>
        </p:txBody>
      </p:sp>
      <p:sp>
        <p:nvSpPr>
          <p:cNvPr id="6" name="Slide Number Placeholder 5"/>
          <p:cNvSpPr>
            <a:spLocks noGrp="1"/>
          </p:cNvSpPr>
          <p:nvPr>
            <p:ph type="sldNum" sz="quarter" idx="12"/>
          </p:nvPr>
        </p:nvSpPr>
        <p:spPr>
          <a:xfrm>
            <a:off x="8451056" y="809624"/>
            <a:ext cx="502920" cy="300831"/>
          </a:xfrm>
        </p:spPr>
        <p:txBody>
          <a:bodyPr/>
          <a:lstStyle/>
          <a:p>
            <a:fld id="{746FD205-8D79-439C-A802-2377436AEC8A}"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a:t>Click to edit Master title style</a:t>
            </a:r>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4001"/>
            <a:ext cx="40386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524001"/>
            <a:ext cx="40386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10"/>
          </p:nvPr>
        </p:nvSpPr>
        <p:spPr/>
        <p:txBody>
          <a:bodyPr/>
          <a:lstStyle/>
          <a:p>
            <a:fld id="{BB81A9FF-1E9C-4B66-B4A0-EADB765782FB}" type="datetime1">
              <a:rPr lang="en-US" smtClean="0"/>
              <a:pPr/>
              <a:t>6/3/2025</a:t>
            </a:fld>
            <a:endParaRPr lang="en-US"/>
          </a:p>
        </p:txBody>
      </p:sp>
      <p:sp>
        <p:nvSpPr>
          <p:cNvPr id="10" name="Slide Number Placeholder 9"/>
          <p:cNvSpPr>
            <a:spLocks noGrp="1"/>
          </p:cNvSpPr>
          <p:nvPr>
            <p:ph type="sldNum" sz="quarter" idx="11"/>
          </p:nvPr>
        </p:nvSpPr>
        <p:spPr/>
        <p:txBody>
          <a:bodyPr/>
          <a:lstStyle/>
          <a:p>
            <a:fld id="{746FD205-8D79-439C-A802-2377436AEC8A}" type="slidenum">
              <a:rPr lang="en-US" smtClean="0"/>
              <a:pPr/>
              <a:t>‹#›</a:t>
            </a:fld>
            <a:endParaRPr lang="en-US"/>
          </a:p>
        </p:txBody>
      </p:sp>
      <p:sp>
        <p:nvSpPr>
          <p:cNvPr id="11" name="Footer Placeholder 10"/>
          <p:cNvSpPr>
            <a:spLocks noGrp="1"/>
          </p:cNvSpPr>
          <p:nvPr>
            <p:ph type="ftr" sz="quarter" idx="12"/>
          </p:nvPr>
        </p:nvSpPr>
        <p:spPr/>
        <p:txBody>
          <a:bodyPr/>
          <a:lstStyle/>
          <a:p>
            <a:r>
              <a:rPr lang="en-US" dirty="0" err="1"/>
              <a:t>Vaš</a:t>
            </a:r>
            <a:r>
              <a:rPr lang="en-US" dirty="0"/>
              <a:t> </a:t>
            </a:r>
            <a:r>
              <a:rPr lang="en-US" dirty="0" err="1"/>
              <a:t>logotip</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5957668"/>
          </a:xfrm>
        </p:spPr>
        <p:txBody>
          <a:bodyPr vert="vert270" anchor="b"/>
          <a:lstStyle>
            <a:lvl1pPr marL="0" algn="ctr">
              <a:defRPr sz="3300" b="0">
                <a:ln w="6350">
                  <a:solidFill>
                    <a:schemeClr val="tx1"/>
                  </a:solidFill>
                </a:ln>
                <a:solidFill>
                  <a:schemeClr val="tx1"/>
                </a:solidFill>
              </a:defRPr>
            </a:lvl1pPr>
          </a:lstStyle>
          <a:p>
            <a:r>
              <a:rPr kumimoji="0" lang="en-US"/>
              <a:t>Click to edit Master title style</a:t>
            </a:r>
          </a:p>
        </p:txBody>
      </p:sp>
      <p:sp>
        <p:nvSpPr>
          <p:cNvPr id="3" name="Text Placeholder 2"/>
          <p:cNvSpPr>
            <a:spLocks noGrp="1"/>
          </p:cNvSpPr>
          <p:nvPr>
            <p:ph type="body" idx="1"/>
          </p:nvPr>
        </p:nvSpPr>
        <p:spPr>
          <a:xfrm>
            <a:off x="1365006" y="290732"/>
            <a:ext cx="581024" cy="2909668"/>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1365006" y="3427124"/>
            <a:ext cx="581024" cy="2821276"/>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022230" y="290732"/>
            <a:ext cx="6858000" cy="2897476"/>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022230" y="3350924"/>
            <a:ext cx="6858000" cy="2897476"/>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D96A02F-3A95-4944-9ABC-E1DA10A11467}" type="datetime1">
              <a:rPr lang="en-US" smtClean="0"/>
              <a:pPr/>
              <a:t>6/3/2025</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dirty="0" err="1"/>
              <a:t>Vaš</a:t>
            </a:r>
            <a:r>
              <a:rPr lang="en-US" dirty="0"/>
              <a:t> </a:t>
            </a:r>
            <a:r>
              <a:rPr lang="en-US" dirty="0" err="1"/>
              <a:t>logotip</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6" name="Date Placeholder 5"/>
          <p:cNvSpPr>
            <a:spLocks noGrp="1"/>
          </p:cNvSpPr>
          <p:nvPr>
            <p:ph type="dt" sz="half" idx="10"/>
          </p:nvPr>
        </p:nvSpPr>
        <p:spPr/>
        <p:txBody>
          <a:bodyPr/>
          <a:lstStyle/>
          <a:p>
            <a:fld id="{EB627A8D-4D3E-4B4C-B199-3FF96543B789}" type="datetime1">
              <a:rPr lang="en-US" smtClean="0"/>
              <a:pPr/>
              <a:t>6/3/2025</a:t>
            </a:fld>
            <a:endParaRPr lang="en-US"/>
          </a:p>
        </p:txBody>
      </p:sp>
      <p:sp>
        <p:nvSpPr>
          <p:cNvPr id="7" name="Slide Number Placeholder 6"/>
          <p:cNvSpPr>
            <a:spLocks noGrp="1"/>
          </p:cNvSpPr>
          <p:nvPr>
            <p:ph type="sldNum" sz="quarter" idx="11"/>
          </p:nvPr>
        </p:nvSpPr>
        <p:spPr/>
        <p:txBody>
          <a:bodyPr/>
          <a:lstStyle/>
          <a:p>
            <a:fld id="{746FD205-8D79-439C-A802-2377436AEC8A}" type="slidenum">
              <a:rPr lang="en-US" smtClean="0"/>
              <a:pPr/>
              <a:t>‹#›</a:t>
            </a:fld>
            <a:endParaRPr lang="en-US"/>
          </a:p>
        </p:txBody>
      </p:sp>
      <p:sp>
        <p:nvSpPr>
          <p:cNvPr id="8" name="Footer Placeholder 7"/>
          <p:cNvSpPr>
            <a:spLocks noGrp="1"/>
          </p:cNvSpPr>
          <p:nvPr>
            <p:ph type="ftr" sz="quarter" idx="12"/>
          </p:nvPr>
        </p:nvSpPr>
        <p:spPr/>
        <p:txBody>
          <a:bodyPr/>
          <a:lstStyle/>
          <a:p>
            <a:r>
              <a:rPr lang="en-US" dirty="0" err="1"/>
              <a:t>Vaš</a:t>
            </a:r>
            <a:r>
              <a:rPr lang="en-US" dirty="0"/>
              <a:t> </a:t>
            </a:r>
            <a:r>
              <a:rPr lang="en-US" dirty="0" err="1"/>
              <a:t>logotip</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C67121-7AB3-44A9-B455-30D9FB40A79E}" type="datetime1">
              <a:rPr lang="en-US" smtClean="0"/>
              <a:pPr/>
              <a:t>6/3/2025</a:t>
            </a:fld>
            <a:endParaRPr lang="en-US"/>
          </a:p>
        </p:txBody>
      </p:sp>
      <p:sp>
        <p:nvSpPr>
          <p:cNvPr id="6" name="Slide Number Placeholder 5"/>
          <p:cNvSpPr>
            <a:spLocks noGrp="1"/>
          </p:cNvSpPr>
          <p:nvPr>
            <p:ph type="sldNum" sz="quarter" idx="11"/>
          </p:nvPr>
        </p:nvSpPr>
        <p:spPr/>
        <p:txBody>
          <a:bodyPr/>
          <a:lstStyle/>
          <a:p>
            <a:fld id="{746FD205-8D79-439C-A802-2377436AEC8A}" type="slidenum">
              <a:rPr lang="en-US" smtClean="0"/>
              <a:pPr/>
              <a:t>‹#›</a:t>
            </a:fld>
            <a:endParaRPr lang="en-US"/>
          </a:p>
        </p:txBody>
      </p:sp>
      <p:sp>
        <p:nvSpPr>
          <p:cNvPr id="7" name="Footer Placeholder 6"/>
          <p:cNvSpPr>
            <a:spLocks noGrp="1"/>
          </p:cNvSpPr>
          <p:nvPr>
            <p:ph type="ftr" sz="quarter" idx="12"/>
          </p:nvPr>
        </p:nvSpPr>
        <p:spPr/>
        <p:txBody>
          <a:bodyPr/>
          <a:lstStyle/>
          <a:p>
            <a:r>
              <a:rPr lang="en-US" dirty="0" err="1"/>
              <a:t>Vaš</a:t>
            </a:r>
            <a:r>
              <a:rPr lang="en-US" dirty="0"/>
              <a:t> </a:t>
            </a:r>
            <a:r>
              <a:rPr lang="en-US" dirty="0" err="1"/>
              <a:t>logotip</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883105"/>
          </a:xfrm>
        </p:spPr>
        <p:txBody>
          <a:bodyPr vert="vert270" anchor="b"/>
          <a:lstStyle>
            <a:lvl1pPr marL="0" marR="18288" algn="r">
              <a:spcBef>
                <a:spcPts val="0"/>
              </a:spcBef>
              <a:buNone/>
              <a:defRPr sz="2900" b="0" cap="all" baseline="0"/>
            </a:lvl1pPr>
          </a:lstStyle>
          <a:p>
            <a:r>
              <a:rPr kumimoji="0" lang="en-US"/>
              <a:t>Click to edit Master title style</a:t>
            </a:r>
          </a:p>
        </p:txBody>
      </p:sp>
      <p:sp>
        <p:nvSpPr>
          <p:cNvPr id="3" name="Text Placeholder 2"/>
          <p:cNvSpPr>
            <a:spLocks noGrp="1"/>
          </p:cNvSpPr>
          <p:nvPr>
            <p:ph type="body" idx="2"/>
          </p:nvPr>
        </p:nvSpPr>
        <p:spPr>
          <a:xfrm>
            <a:off x="1135856" y="367664"/>
            <a:ext cx="2438400" cy="5883105"/>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320040"/>
            <a:ext cx="5276088" cy="592836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0"/>
          </p:nvPr>
        </p:nvSpPr>
        <p:spPr/>
        <p:txBody>
          <a:bodyPr/>
          <a:lstStyle/>
          <a:p>
            <a:fld id="{69E77799-E3A9-4516-B428-D2DCE16620CD}" type="datetime1">
              <a:rPr lang="en-US" smtClean="0"/>
              <a:pPr/>
              <a:t>6/3/2025</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a:t>
            </a:fld>
            <a:endParaRPr lang="en-US"/>
          </a:p>
        </p:txBody>
      </p:sp>
      <p:sp>
        <p:nvSpPr>
          <p:cNvPr id="10" name="Footer Placeholder 9"/>
          <p:cNvSpPr>
            <a:spLocks noGrp="1"/>
          </p:cNvSpPr>
          <p:nvPr>
            <p:ph type="ftr" sz="quarter" idx="12"/>
          </p:nvPr>
        </p:nvSpPr>
        <p:spPr/>
        <p:txBody>
          <a:bodyPr/>
          <a:lstStyle/>
          <a:p>
            <a:r>
              <a:rPr lang="en-US" dirty="0" err="1"/>
              <a:t>Vaš</a:t>
            </a:r>
            <a:r>
              <a:rPr lang="en-US" dirty="0"/>
              <a:t> </a:t>
            </a:r>
            <a:r>
              <a:rPr lang="en-US" dirty="0" err="1"/>
              <a:t>logotip</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097504"/>
          </a:xfrm>
        </p:spPr>
        <p:txBody>
          <a:bodyPr vert="vert270" anchor="b"/>
          <a:lstStyle>
            <a:lvl1pPr marL="0" algn="l">
              <a:buNone/>
              <a:defRPr sz="3000" b="0" cap="all" baseline="0"/>
            </a:lvl1pPr>
          </a:lstStyle>
          <a:p>
            <a:r>
              <a:rPr kumimoji="0" lang="en-US"/>
              <a:t>Click to edit Master title style</a:t>
            </a:r>
          </a:p>
        </p:txBody>
      </p:sp>
      <p:sp>
        <p:nvSpPr>
          <p:cNvPr id="3" name="Picture Placeholder 2"/>
          <p:cNvSpPr>
            <a:spLocks noGrp="1"/>
          </p:cNvSpPr>
          <p:nvPr>
            <p:ph type="pic" idx="1"/>
          </p:nvPr>
        </p:nvSpPr>
        <p:spPr>
          <a:xfrm>
            <a:off x="1138237" y="373966"/>
            <a:ext cx="7333488" cy="5264834"/>
          </a:xfrm>
          <a:solidFill>
            <a:schemeClr val="bg2">
              <a:shade val="50000"/>
            </a:schemeClr>
          </a:solidFill>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1143000" y="5638800"/>
            <a:ext cx="7333488" cy="6096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7306688B-20E5-4279-9389-143F269CFCDC}" type="datetime1">
              <a:rPr lang="en-US" smtClean="0"/>
              <a:pPr/>
              <a:t>6/3/2025</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a:t>
            </a:fld>
            <a:endParaRPr lang="en-US"/>
          </a:p>
        </p:txBody>
      </p:sp>
      <p:sp>
        <p:nvSpPr>
          <p:cNvPr id="10" name="Footer Placeholder 9"/>
          <p:cNvSpPr>
            <a:spLocks noGrp="1"/>
          </p:cNvSpPr>
          <p:nvPr>
            <p:ph type="ftr" sz="quarter" idx="12"/>
          </p:nvPr>
        </p:nvSpPr>
        <p:spPr/>
        <p:txBody>
          <a:bodyPr/>
          <a:lstStyle/>
          <a:p>
            <a:r>
              <a:rPr lang="en-US" dirty="0" err="1"/>
              <a:t>Vaš</a:t>
            </a:r>
            <a:r>
              <a:rPr lang="en-US" dirty="0"/>
              <a:t> </a:t>
            </a:r>
            <a:r>
              <a:rPr lang="en-US" dirty="0" err="1"/>
              <a:t>logotip</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104106"/>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1524000"/>
            <a:ext cx="8229600" cy="4648200"/>
          </a:xfrm>
          <a:prstGeom prst="rect">
            <a:avLst/>
          </a:prstGeom>
        </p:spPr>
        <p:txBody>
          <a:bodyPr vert="horz" anchor="t">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791456" y="6365748"/>
            <a:ext cx="2133600" cy="301752"/>
          </a:xfrm>
          <a:prstGeom prst="rect">
            <a:avLst/>
          </a:prstGeom>
        </p:spPr>
        <p:txBody>
          <a:bodyPr vert="horz" anchor="b"/>
          <a:lstStyle>
            <a:lvl1pPr algn="l" eaLnBrk="1" latinLnBrk="0" hangingPunct="1">
              <a:defRPr kumimoji="0" sz="1000" b="0">
                <a:solidFill>
                  <a:schemeClr val="tx1"/>
                </a:solidFill>
              </a:defRPr>
            </a:lvl1pPr>
          </a:lstStyle>
          <a:p>
            <a:fld id="{0ABAC977-30FA-477C-9A84-AFCB3E072BCA}" type="datetime1">
              <a:rPr lang="en-US" smtClean="0"/>
              <a:pPr/>
              <a:t>6/3/2025</a:t>
            </a:fld>
            <a:endParaRPr lang="en-US"/>
          </a:p>
        </p:txBody>
      </p:sp>
      <p:sp>
        <p:nvSpPr>
          <p:cNvPr id="3" name="Footer Placeholder 2"/>
          <p:cNvSpPr>
            <a:spLocks noGrp="1"/>
          </p:cNvSpPr>
          <p:nvPr>
            <p:ph type="ftr" sz="quarter" idx="3"/>
          </p:nvPr>
        </p:nvSpPr>
        <p:spPr>
          <a:xfrm>
            <a:off x="457200" y="6366669"/>
            <a:ext cx="4260056" cy="300831"/>
          </a:xfrm>
          <a:prstGeom prst="rect">
            <a:avLst/>
          </a:prstGeom>
        </p:spPr>
        <p:txBody>
          <a:bodyPr vert="horz" anchor="b"/>
          <a:lstStyle>
            <a:lvl1pPr algn="r" eaLnBrk="1" latinLnBrk="0" hangingPunct="1">
              <a:defRPr kumimoji="0" sz="1000">
                <a:solidFill>
                  <a:schemeClr val="tx1"/>
                </a:solidFill>
              </a:defRPr>
            </a:lvl1pPr>
          </a:lstStyle>
          <a:p>
            <a:r>
              <a:rPr lang="en-US" dirty="0" err="1"/>
              <a:t>Vaš</a:t>
            </a:r>
            <a:r>
              <a:rPr lang="en-US" dirty="0"/>
              <a:t> </a:t>
            </a:r>
            <a:r>
              <a:rPr lang="en-US" dirty="0" err="1"/>
              <a:t>logotip</a:t>
            </a:r>
            <a:endParaRPr lang="en-US" dirty="0"/>
          </a:p>
        </p:txBody>
      </p:sp>
      <p:sp>
        <p:nvSpPr>
          <p:cNvPr id="23" name="Slide Number Placeholder 22"/>
          <p:cNvSpPr>
            <a:spLocks noGrp="1"/>
          </p:cNvSpPr>
          <p:nvPr>
            <p:ph type="sldNum" sz="quarter" idx="4"/>
          </p:nvPr>
        </p:nvSpPr>
        <p:spPr>
          <a:xfrm>
            <a:off x="7589520" y="6365748"/>
            <a:ext cx="502920" cy="301752"/>
          </a:xfrm>
          <a:prstGeom prst="rect">
            <a:avLst/>
          </a:prstGeom>
        </p:spPr>
        <p:txBody>
          <a:bodyPr vert="horz" anchor="b"/>
          <a:lstStyle>
            <a:lvl1pPr algn="ctr" eaLnBrk="1" latinLnBrk="0" hangingPunct="1">
              <a:defRPr kumimoji="0" sz="1200">
                <a:solidFill>
                  <a:schemeClr val="tx1"/>
                </a:solidFill>
              </a:defRPr>
            </a:lvl1pPr>
          </a:lstStyle>
          <a:p>
            <a:fld id="{746FD205-8D79-439C-A802-2377436AEC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udruzenjebanja@gmail.co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person in a fountain&#10;&#10;AI-generated content may be incorrect.">
            <a:extLst>
              <a:ext uri="{FF2B5EF4-FFF2-40B4-BE49-F238E27FC236}">
                <a16:creationId xmlns:a16="http://schemas.microsoft.com/office/drawing/2014/main" id="{350812AC-E9C6-E7A7-27BC-799E6335A49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6512" y="1728192"/>
            <a:ext cx="9174153" cy="5157192"/>
          </a:xfrm>
          <a:prstGeom prst="rect">
            <a:avLst/>
          </a:prstGeom>
        </p:spPr>
      </p:pic>
      <p:sp>
        <p:nvSpPr>
          <p:cNvPr id="2" name="Title 1"/>
          <p:cNvSpPr>
            <a:spLocks noGrp="1"/>
          </p:cNvSpPr>
          <p:nvPr>
            <p:ph type="ctrTitle"/>
          </p:nvPr>
        </p:nvSpPr>
        <p:spPr>
          <a:xfrm>
            <a:off x="251520" y="188640"/>
            <a:ext cx="8640960" cy="1109985"/>
          </a:xfrm>
        </p:spPr>
        <p:txBody>
          <a:bodyPr>
            <a:noAutofit/>
          </a:bodyPr>
          <a:lstStyle/>
          <a:p>
            <a:pPr algn="ctr"/>
            <a:r>
              <a:rPr lang="en-US" sz="4000" b="1" i="1" noProof="0" dirty="0">
                <a:latin typeface="Aptos" panose="020B0004020202020204" pitchFamily="34" charset="0"/>
              </a:rPr>
              <a:t>Investing</a:t>
            </a:r>
            <a:r>
              <a:rPr lang="sr-Latn-RS" sz="4000" b="1" i="1" dirty="0">
                <a:latin typeface="Aptos" panose="020B0004020202020204" pitchFamily="34" charset="0"/>
              </a:rPr>
              <a:t> in Thermal </a:t>
            </a:r>
            <a:r>
              <a:rPr lang="en-US" sz="4000" b="1" i="1" noProof="0" dirty="0">
                <a:latin typeface="Aptos" panose="020B0004020202020204" pitchFamily="34" charset="0"/>
              </a:rPr>
              <a:t>Hospitality</a:t>
            </a:r>
            <a:br>
              <a:rPr lang="en-US" sz="3600" i="1" dirty="0">
                <a:latin typeface="Aptos" panose="020B0004020202020204" pitchFamily="34" charset="0"/>
              </a:rPr>
            </a:br>
            <a:r>
              <a:rPr lang="sr-Latn-RS" sz="2400" i="1" dirty="0">
                <a:latin typeface="Aptos" panose="020B0004020202020204" pitchFamily="34" charset="0"/>
              </a:rPr>
              <a:t>A </a:t>
            </a:r>
            <a:r>
              <a:rPr lang="en-US" sz="2400" i="1" noProof="0" dirty="0">
                <a:latin typeface="Aptos" panose="020B0004020202020204" pitchFamily="34" charset="0"/>
              </a:rPr>
              <a:t>Decade of Regrowth in Serbian </a:t>
            </a:r>
            <a:r>
              <a:rPr lang="sr-Latn-RS" sz="2400" i="1" dirty="0">
                <a:latin typeface="Aptos" panose="020B0004020202020204" pitchFamily="34" charset="0"/>
              </a:rPr>
              <a:t>Spa Tourism (201</a:t>
            </a:r>
            <a:r>
              <a:rPr lang="en-US" sz="2400" i="1" dirty="0">
                <a:latin typeface="Aptos" panose="020B0004020202020204" pitchFamily="34" charset="0"/>
              </a:rPr>
              <a:t>4</a:t>
            </a:r>
            <a:r>
              <a:rPr lang="sr-Latn-RS" sz="2400" i="1" dirty="0">
                <a:latin typeface="Aptos" panose="020B0004020202020204" pitchFamily="34" charset="0"/>
              </a:rPr>
              <a:t>–202</a:t>
            </a:r>
            <a:r>
              <a:rPr lang="en-US" sz="2400" i="1" dirty="0">
                <a:latin typeface="Aptos" panose="020B0004020202020204" pitchFamily="34" charset="0"/>
              </a:rPr>
              <a:t>3</a:t>
            </a:r>
            <a:r>
              <a:rPr lang="sr-Latn-RS" sz="2400" i="1" dirty="0">
                <a:latin typeface="Aptos" panose="020B0004020202020204" pitchFamily="34" charset="0"/>
              </a:rPr>
              <a:t>)</a:t>
            </a:r>
            <a:endParaRPr lang="sr-Latn-CS" sz="2400" noProof="0" dirty="0">
              <a:latin typeface="Aptos" panose="020B0004020202020204" pitchFamily="34" charset="0"/>
            </a:endParaRPr>
          </a:p>
        </p:txBody>
      </p:sp>
      <p:sp>
        <p:nvSpPr>
          <p:cNvPr id="3" name="Subtitle 2"/>
          <p:cNvSpPr>
            <a:spLocks noGrp="1"/>
          </p:cNvSpPr>
          <p:nvPr>
            <p:ph type="subTitle" idx="1"/>
          </p:nvPr>
        </p:nvSpPr>
        <p:spPr>
          <a:xfrm>
            <a:off x="-87084" y="5485421"/>
            <a:ext cx="8310056" cy="514448"/>
          </a:xfrm>
        </p:spPr>
        <p:txBody>
          <a:bodyPr/>
          <a:lstStyle/>
          <a:p>
            <a:r>
              <a:rPr kumimoji="0" lang="en-US" sz="2400" b="1" kern="1200" noProof="0" dirty="0">
                <a:ln>
                  <a:noFill/>
                </a:ln>
                <a:solidFill>
                  <a:schemeClr val="tx1"/>
                </a:solidFill>
                <a:latin typeface="Aptos" panose="020B0004020202020204" pitchFamily="34" charset="0"/>
              </a:rPr>
              <a:t>Vladan Vešković</a:t>
            </a:r>
            <a:r>
              <a:rPr kumimoji="0" lang="sr-Latn-RS" sz="2400" b="1" kern="1200" noProof="0" dirty="0">
                <a:ln>
                  <a:noFill/>
                </a:ln>
                <a:solidFill>
                  <a:schemeClr val="tx1"/>
                </a:solidFill>
                <a:latin typeface="Aptos" panose="020B0004020202020204" pitchFamily="34" charset="0"/>
              </a:rPr>
              <a:t>, </a:t>
            </a:r>
            <a:r>
              <a:rPr kumimoji="0" lang="sr-Latn-RS" sz="2000" kern="1200" dirty="0">
                <a:ln>
                  <a:noFill/>
                </a:ln>
                <a:solidFill>
                  <a:schemeClr val="tx1"/>
                </a:solidFill>
                <a:latin typeface="Aptos" panose="020B0004020202020204" pitchFamily="34" charset="0"/>
              </a:rPr>
              <a:t>s</a:t>
            </a:r>
            <a:r>
              <a:rPr lang="en-US" sz="2000" noProof="0" dirty="0" err="1">
                <a:solidFill>
                  <a:schemeClr val="tx1"/>
                </a:solidFill>
                <a:latin typeface="Aptos" panose="020B0004020202020204" pitchFamily="34" charset="0"/>
              </a:rPr>
              <a:t>ecretar</a:t>
            </a:r>
            <a:r>
              <a:rPr lang="en-US" sz="2000" dirty="0">
                <a:solidFill>
                  <a:schemeClr val="tx1"/>
                </a:solidFill>
                <a:latin typeface="Aptos" panose="020B0004020202020204" pitchFamily="34" charset="0"/>
              </a:rPr>
              <a:t>y general </a:t>
            </a:r>
            <a:r>
              <a:rPr lang="en-US" sz="2000" noProof="0" dirty="0">
                <a:solidFill>
                  <a:schemeClr val="tx1"/>
                </a:solidFill>
                <a:latin typeface="Aptos" panose="020B0004020202020204" pitchFamily="34" charset="0"/>
              </a:rPr>
              <a:t>Serbian Spas </a:t>
            </a:r>
            <a:r>
              <a:rPr lang="en-US" sz="2000" noProof="0" dirty="0" err="1">
                <a:solidFill>
                  <a:schemeClr val="tx1"/>
                </a:solidFill>
                <a:latin typeface="Aptos" panose="020B0004020202020204" pitchFamily="34" charset="0"/>
              </a:rPr>
              <a:t>Associatio</a:t>
            </a:r>
            <a:r>
              <a:rPr lang="sr-Latn-RS" sz="2000" noProof="0" dirty="0">
                <a:solidFill>
                  <a:schemeClr val="tx1"/>
                </a:solidFill>
                <a:latin typeface="Aptos" panose="020B0004020202020204" pitchFamily="34" charset="0"/>
              </a:rPr>
              <a:t>n</a:t>
            </a:r>
            <a:endParaRPr lang="en-US" sz="2000" noProof="0" dirty="0">
              <a:solidFill>
                <a:schemeClr val="tx1"/>
              </a:solidFill>
              <a:latin typeface="Aptos" panose="020B0004020202020204" pitchFamily="34" charset="0"/>
            </a:endParaRPr>
          </a:p>
        </p:txBody>
      </p:sp>
      <p:sp>
        <p:nvSpPr>
          <p:cNvPr id="18" name="Footer Placeholder 17"/>
          <p:cNvSpPr>
            <a:spLocks noGrp="1"/>
          </p:cNvSpPr>
          <p:nvPr>
            <p:ph type="ftr" sz="quarter" idx="11"/>
          </p:nvPr>
        </p:nvSpPr>
        <p:spPr>
          <a:xfrm>
            <a:off x="827584" y="6093296"/>
            <a:ext cx="6480720" cy="365125"/>
          </a:xfrm>
        </p:spPr>
        <p:txBody>
          <a:bodyPr/>
          <a:lstStyle/>
          <a:p>
            <a:r>
              <a:rPr lang="sr-Latn-CS" sz="1800" dirty="0">
                <a:ln w="0"/>
                <a:effectLst>
                  <a:outerShdw blurRad="38100" dist="19050" dir="2700000" algn="tl" rotWithShape="0">
                    <a:schemeClr val="dk1">
                      <a:alpha val="40000"/>
                    </a:schemeClr>
                  </a:outerShdw>
                </a:effectLst>
                <a:latin typeface="Aptos" panose="020B0004020202020204" pitchFamily="34" charset="0"/>
              </a:rPr>
              <a:t>The Thermal Tourism Congress, Budapest, 04 – 06. June 2025</a:t>
            </a:r>
            <a:r>
              <a:rPr lang="en-US" sz="1800" dirty="0">
                <a:ln w="0"/>
                <a:effectLst>
                  <a:outerShdw blurRad="38100" dist="19050" dir="2700000" algn="tl" rotWithShape="0">
                    <a:schemeClr val="dk1">
                      <a:alpha val="40000"/>
                    </a:schemeClr>
                  </a:outerShdw>
                </a:effectLst>
                <a:latin typeface="Aptos" panose="020B0004020202020204" pitchFamily="34" charset="0"/>
              </a:rPr>
              <a:t>.</a:t>
            </a:r>
            <a:endParaRPr lang="sr-Latn-CS" sz="1800" dirty="0">
              <a:ln w="0"/>
              <a:effectLst>
                <a:outerShdw blurRad="38100" dist="19050" dir="2700000" algn="tl" rotWithShape="0">
                  <a:schemeClr val="dk1">
                    <a:alpha val="40000"/>
                  </a:schemeClr>
                </a:outerShdw>
              </a:effectLst>
              <a:latin typeface="Aptos" panose="020B0004020202020204" pitchFamily="34" charset="0"/>
            </a:endParaRPr>
          </a:p>
        </p:txBody>
      </p:sp>
      <p:pic>
        <p:nvPicPr>
          <p:cNvPr id="5" name="Picture 4" descr="A logo with a mountain and a letter m&#10;&#10;AI-generated content may be incorrect.">
            <a:extLst>
              <a:ext uri="{FF2B5EF4-FFF2-40B4-BE49-F238E27FC236}">
                <a16:creationId xmlns:a16="http://schemas.microsoft.com/office/drawing/2014/main" id="{E10FAD7C-94CF-9E48-6D78-DBEC3D396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4346236"/>
            <a:ext cx="948843" cy="9668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43AB8D-512C-8D48-CA44-FF80B872FFA1}"/>
              </a:ext>
            </a:extLst>
          </p:cNvPr>
          <p:cNvSpPr>
            <a:spLocks noGrp="1"/>
          </p:cNvSpPr>
          <p:nvPr>
            <p:ph type="title"/>
          </p:nvPr>
        </p:nvSpPr>
        <p:spPr/>
        <p:txBody>
          <a:bodyPr>
            <a:normAutofit/>
          </a:bodyPr>
          <a:lstStyle/>
          <a:p>
            <a:pPr algn="ctr"/>
            <a:r>
              <a:rPr lang="en-US" sz="2800" b="1" dirty="0">
                <a:latin typeface="Aptos" panose="020B0004020202020204" pitchFamily="34" charset="0"/>
              </a:rPr>
              <a:t>Thermal tourism after the privatization of hotels in Serbian spas</a:t>
            </a:r>
            <a:r>
              <a:rPr lang="sr-Latn-RS" sz="2800" b="1" dirty="0">
                <a:latin typeface="Aptos" panose="020B0004020202020204" pitchFamily="34" charset="0"/>
              </a:rPr>
              <a:t> (2002 – 2014)</a:t>
            </a:r>
          </a:p>
        </p:txBody>
      </p:sp>
      <p:sp>
        <p:nvSpPr>
          <p:cNvPr id="6" name="TextBox 5">
            <a:extLst>
              <a:ext uri="{FF2B5EF4-FFF2-40B4-BE49-F238E27FC236}">
                <a16:creationId xmlns:a16="http://schemas.microsoft.com/office/drawing/2014/main" id="{A9528FE5-3D85-A326-BBF9-B4DE0A30B3BE}"/>
              </a:ext>
            </a:extLst>
          </p:cNvPr>
          <p:cNvSpPr txBox="1"/>
          <p:nvPr/>
        </p:nvSpPr>
        <p:spPr>
          <a:xfrm>
            <a:off x="5220071" y="1484784"/>
            <a:ext cx="3459623" cy="1815882"/>
          </a:xfrm>
          <a:prstGeom prst="rect">
            <a:avLst/>
          </a:prstGeom>
          <a:noFill/>
        </p:spPr>
        <p:txBody>
          <a:bodyPr wrap="square">
            <a:spAutoFit/>
          </a:bodyPr>
          <a:lstStyle/>
          <a:p>
            <a:pPr algn="r"/>
            <a:r>
              <a:rPr lang="en-US" sz="1600" dirty="0">
                <a:latin typeface="Aptos" panose="020B0004020202020204" pitchFamily="34" charset="0"/>
              </a:rPr>
              <a:t>The privatization of accommodation capacities in Serbian spas was carried out without any vision of how the state sees the further development of this segment of Serbian tourism.</a:t>
            </a:r>
            <a:r>
              <a:rPr lang="sr-Latn-RS" sz="1600" dirty="0">
                <a:latin typeface="Aptos" panose="020B0004020202020204" pitchFamily="34" charset="0"/>
              </a:rPr>
              <a:t> </a:t>
            </a:r>
          </a:p>
          <a:p>
            <a:pPr algn="r"/>
            <a:endParaRPr lang="sr-Latn-RS" sz="1600" dirty="0">
              <a:latin typeface="Aptos" panose="020B0004020202020204" pitchFamily="34" charset="0"/>
            </a:endParaRPr>
          </a:p>
        </p:txBody>
      </p:sp>
      <p:pic>
        <p:nvPicPr>
          <p:cNvPr id="8" name="Picture 7" descr="A building under construction with trees&#10;&#10;AI-generated content may be incorrect.">
            <a:extLst>
              <a:ext uri="{FF2B5EF4-FFF2-40B4-BE49-F238E27FC236}">
                <a16:creationId xmlns:a16="http://schemas.microsoft.com/office/drawing/2014/main" id="{4AE1461E-AEB3-6060-737D-D9404613D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95" y="1484784"/>
            <a:ext cx="4111364" cy="2733620"/>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033B144D-8494-D4C1-4E5B-B125C9A1721B}"/>
              </a:ext>
            </a:extLst>
          </p:cNvPr>
          <p:cNvSpPr txBox="1"/>
          <p:nvPr/>
        </p:nvSpPr>
        <p:spPr>
          <a:xfrm>
            <a:off x="5598847" y="4005064"/>
            <a:ext cx="3080847" cy="2308324"/>
          </a:xfrm>
          <a:prstGeom prst="rect">
            <a:avLst/>
          </a:prstGeom>
          <a:noFill/>
        </p:spPr>
        <p:txBody>
          <a:bodyPr wrap="square">
            <a:spAutoFit/>
          </a:bodyPr>
          <a:lstStyle/>
          <a:p>
            <a:pPr algn="r"/>
            <a:r>
              <a:rPr lang="en-US" sz="1600" dirty="0">
                <a:latin typeface="Aptos" panose="020B0004020202020204" pitchFamily="34" charset="0"/>
              </a:rPr>
              <a:t>That is why Serbian spas lost 17,300 beds (43%) in the period from 2007 to 2015. Most of this number was irretrievably lost, a large part of private accommodation went into the "grey economy", 5,527 beds in state-owned hotels were not in operation.</a:t>
            </a:r>
            <a:endParaRPr lang="sr-Latn-RS" sz="1600" dirty="0">
              <a:latin typeface="Aptos" panose="020B0004020202020204" pitchFamily="34" charset="0"/>
            </a:endParaRPr>
          </a:p>
        </p:txBody>
      </p:sp>
      <p:pic>
        <p:nvPicPr>
          <p:cNvPr id="4" name="Picture 3" descr="A white building with graffiti on the side&#10;&#10;AI-generated content may be incorrect.">
            <a:extLst>
              <a:ext uri="{FF2B5EF4-FFF2-40B4-BE49-F238E27FC236}">
                <a16:creationId xmlns:a16="http://schemas.microsoft.com/office/drawing/2014/main" id="{77DBA9DA-9CC6-B07D-4BF0-9E100E3DC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3573016"/>
            <a:ext cx="3553956" cy="26642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6792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5C1F2-D4AE-6D8B-62A1-B34B64D00E2B}"/>
              </a:ext>
            </a:extLst>
          </p:cNvPr>
          <p:cNvSpPr>
            <a:spLocks noGrp="1"/>
          </p:cNvSpPr>
          <p:nvPr>
            <p:ph type="title"/>
          </p:nvPr>
        </p:nvSpPr>
        <p:spPr/>
        <p:txBody>
          <a:bodyPr>
            <a:normAutofit/>
          </a:bodyPr>
          <a:lstStyle/>
          <a:p>
            <a:pPr algn="ctr"/>
            <a:r>
              <a:rPr lang="en-US" sz="2800" b="1" dirty="0">
                <a:latin typeface="Aptos" panose="020B0004020202020204" pitchFamily="34" charset="0"/>
              </a:rPr>
              <a:t>Thermal tourism after the privatization of hotels in Serbian spas (2002 – 2014)</a:t>
            </a:r>
            <a:endParaRPr lang="sr-Latn-RS" sz="2800" b="1" dirty="0">
              <a:latin typeface="Aptos" panose="020B0004020202020204" pitchFamily="34" charset="0"/>
            </a:endParaRPr>
          </a:p>
        </p:txBody>
      </p:sp>
      <p:sp>
        <p:nvSpPr>
          <p:cNvPr id="8" name="TextBox 7">
            <a:extLst>
              <a:ext uri="{FF2B5EF4-FFF2-40B4-BE49-F238E27FC236}">
                <a16:creationId xmlns:a16="http://schemas.microsoft.com/office/drawing/2014/main" id="{08918E2C-A409-7A95-B5F2-7CCA0D4C14F5}"/>
              </a:ext>
            </a:extLst>
          </p:cNvPr>
          <p:cNvSpPr txBox="1"/>
          <p:nvPr/>
        </p:nvSpPr>
        <p:spPr>
          <a:xfrm>
            <a:off x="457200" y="2010534"/>
            <a:ext cx="3384375" cy="1892826"/>
          </a:xfrm>
          <a:prstGeom prst="rect">
            <a:avLst/>
          </a:prstGeom>
          <a:noFill/>
        </p:spPr>
        <p:txBody>
          <a:bodyPr wrap="square">
            <a:spAutoFit/>
          </a:bodyPr>
          <a:lstStyle/>
          <a:p>
            <a:pPr marL="0" indent="0" algn="l" rtl="0" eaLnBrk="1" latinLnBrk="0" hangingPunct="1">
              <a:spcAft>
                <a:spcPts val="600"/>
              </a:spcAft>
              <a:buNone/>
            </a:pPr>
            <a:r>
              <a:rPr lang="en-US" sz="1600">
                <a:solidFill>
                  <a:srgbClr val="000000"/>
                </a:solidFill>
                <a:effectLst/>
                <a:latin typeface="Aptos" panose="020B0004020202020204" pitchFamily="34" charset="0"/>
              </a:rPr>
              <a:t>The expected results from creating accommodation facilities in spas are detailed as follows:</a:t>
            </a:r>
          </a:p>
          <a:p>
            <a:pPr marL="0" indent="0" algn="l" rtl="0" eaLnBrk="1" latinLnBrk="0" hangingPunct="1">
              <a:spcAft>
                <a:spcPts val="600"/>
              </a:spcAft>
              <a:buNone/>
            </a:pPr>
            <a:r>
              <a:rPr lang="en-US" sz="1600">
                <a:solidFill>
                  <a:srgbClr val="000000"/>
                </a:solidFill>
                <a:effectLst/>
                <a:latin typeface="Aptos" panose="020B0004020202020204" pitchFamily="34" charset="0"/>
              </a:rPr>
              <a:t>• A yearly increase of more than 1,000,000 overnight stays in Serbia, accounting for 14% of the overall traffic recorded in 2015.</a:t>
            </a:r>
            <a:endParaRPr lang="en-US" sz="1600" dirty="0">
              <a:solidFill>
                <a:srgbClr val="000000"/>
              </a:solidFill>
              <a:effectLst/>
              <a:latin typeface="Aptos" panose="020B0004020202020204" pitchFamily="34" charset="0"/>
            </a:endParaRPr>
          </a:p>
        </p:txBody>
      </p:sp>
      <p:sp>
        <p:nvSpPr>
          <p:cNvPr id="10" name="TextBox 9">
            <a:extLst>
              <a:ext uri="{FF2B5EF4-FFF2-40B4-BE49-F238E27FC236}">
                <a16:creationId xmlns:a16="http://schemas.microsoft.com/office/drawing/2014/main" id="{0037803E-C389-C2E4-C784-37B0E3FDCE20}"/>
              </a:ext>
            </a:extLst>
          </p:cNvPr>
          <p:cNvSpPr txBox="1"/>
          <p:nvPr/>
        </p:nvSpPr>
        <p:spPr>
          <a:xfrm>
            <a:off x="539552" y="4508443"/>
            <a:ext cx="8147248" cy="1800493"/>
          </a:xfrm>
          <a:prstGeom prst="rect">
            <a:avLst/>
          </a:prstGeom>
          <a:noFill/>
        </p:spPr>
        <p:txBody>
          <a:bodyPr wrap="square">
            <a:spAutoFit/>
          </a:bodyPr>
          <a:lstStyle/>
          <a:p>
            <a:pPr>
              <a:spcAft>
                <a:spcPts val="600"/>
              </a:spcAft>
            </a:pPr>
            <a:r>
              <a:rPr lang="en-US" sz="1600" dirty="0">
                <a:solidFill>
                  <a:srgbClr val="000000"/>
                </a:solidFill>
                <a:latin typeface="Aptos" panose="020B0004020202020204" pitchFamily="34" charset="0"/>
              </a:rPr>
              <a:t>• The creation of 2,700 new jobs, mainly in underdeveloped areas. With an average net salary of €300, the Republic of Serbia's budget revenue could see a boost of €1 million from taxes and contributions.</a:t>
            </a:r>
          </a:p>
          <a:p>
            <a:pPr>
              <a:spcAft>
                <a:spcPts val="600"/>
              </a:spcAft>
            </a:pPr>
            <a:r>
              <a:rPr lang="en-US" sz="1600" dirty="0">
                <a:solidFill>
                  <a:srgbClr val="000000"/>
                </a:solidFill>
                <a:latin typeface="Aptos" panose="020B0004020202020204" pitchFamily="34" charset="0"/>
              </a:rPr>
              <a:t>• A rise in tourism income by at least €27.5 million.</a:t>
            </a:r>
          </a:p>
          <a:p>
            <a:pPr>
              <a:spcAft>
                <a:spcPts val="600"/>
              </a:spcAft>
            </a:pPr>
            <a:r>
              <a:rPr lang="en-US" sz="1600" dirty="0">
                <a:solidFill>
                  <a:srgbClr val="000000"/>
                </a:solidFill>
                <a:latin typeface="Aptos" panose="020B0004020202020204" pitchFamily="34" charset="0"/>
              </a:rPr>
              <a:t>• An improvement in local government revenue by €528,000.</a:t>
            </a:r>
          </a:p>
          <a:p>
            <a:pPr>
              <a:spcAft>
                <a:spcPts val="600"/>
              </a:spcAft>
            </a:pPr>
            <a:r>
              <a:rPr lang="en-US" sz="1600" dirty="0">
                <a:solidFill>
                  <a:srgbClr val="000000"/>
                </a:solidFill>
                <a:latin typeface="Aptos" panose="020B0004020202020204" pitchFamily="34" charset="0"/>
              </a:rPr>
              <a:t>• An increase in revenue for the national budget by €3 million from collected VAT.</a:t>
            </a:r>
            <a:endParaRPr lang="sr-Latn-RS" sz="1600" dirty="0">
              <a:latin typeface="Aptos" panose="020B0004020202020204" pitchFamily="34" charset="0"/>
            </a:endParaRPr>
          </a:p>
        </p:txBody>
      </p:sp>
      <p:pic>
        <p:nvPicPr>
          <p:cNvPr id="6" name="Picture 5" descr="A building with a roof and smoke&#10;&#10;AI-generated content may be incorrect.">
            <a:extLst>
              <a:ext uri="{FF2B5EF4-FFF2-40B4-BE49-F238E27FC236}">
                <a16:creationId xmlns:a16="http://schemas.microsoft.com/office/drawing/2014/main" id="{79EF2E56-9DDB-64AD-01B4-9E5D87373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1772816"/>
            <a:ext cx="3384376" cy="2521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4819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74500492"/>
              </p:ext>
            </p:extLst>
          </p:nvPr>
        </p:nvGraphicFramePr>
        <p:xfrm>
          <a:off x="520149" y="1268760"/>
          <a:ext cx="8156307" cy="2801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174340" y="243580"/>
            <a:ext cx="8795320" cy="1104106"/>
          </a:xfrm>
        </p:spPr>
        <p:txBody>
          <a:bodyPr>
            <a:normAutofit/>
          </a:bodyPr>
          <a:lstStyle/>
          <a:p>
            <a:pPr algn="ctr"/>
            <a:r>
              <a:rPr lang="en-US" sz="2800" b="1" dirty="0">
                <a:latin typeface="Aptos" panose="020B0004020202020204" pitchFamily="34" charset="0"/>
              </a:rPr>
              <a:t>Investments - the driving force of thermal tourism</a:t>
            </a:r>
            <a:br>
              <a:rPr lang="sr-Latn-RS" sz="2800" b="1" dirty="0">
                <a:latin typeface="Aptos" panose="020B0004020202020204" pitchFamily="34" charset="0"/>
              </a:rPr>
            </a:br>
            <a:r>
              <a:rPr lang="en-US" sz="2800" dirty="0">
                <a:latin typeface="Aptos" panose="020B0004020202020204" pitchFamily="34" charset="0"/>
              </a:rPr>
              <a:t>It all started in state health facilities in spas</a:t>
            </a:r>
            <a:endParaRPr lang="sr-Latn-CS" sz="2800" dirty="0">
              <a:latin typeface="Aptos" panose="020B0004020202020204" pitchFamily="34" charset="0"/>
            </a:endParaRPr>
          </a:p>
        </p:txBody>
      </p:sp>
      <p:graphicFrame>
        <p:nvGraphicFramePr>
          <p:cNvPr id="9" name="Content Placeholder 3">
            <a:extLst>
              <a:ext uri="{FF2B5EF4-FFF2-40B4-BE49-F238E27FC236}">
                <a16:creationId xmlns:a16="http://schemas.microsoft.com/office/drawing/2014/main" id="{D2E15F4E-8DE5-6486-8601-BB666CD4A7EB}"/>
              </a:ext>
            </a:extLst>
          </p:cNvPr>
          <p:cNvGraphicFramePr>
            <a:graphicFrameLocks/>
          </p:cNvGraphicFramePr>
          <p:nvPr>
            <p:extLst>
              <p:ext uri="{D42A27DB-BD31-4B8C-83A1-F6EECF244321}">
                <p14:modId xmlns:p14="http://schemas.microsoft.com/office/powerpoint/2010/main" val="1344956718"/>
              </p:ext>
            </p:extLst>
          </p:nvPr>
        </p:nvGraphicFramePr>
        <p:xfrm>
          <a:off x="1213508" y="3482865"/>
          <a:ext cx="7410343" cy="31134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shade val="48000"/>
                <a:satMod val="230000"/>
              </a:schemeClr>
            </a:gs>
            <a:gs pos="60000">
              <a:schemeClr val="bg1">
                <a:shade val="92000"/>
                <a:satMod val="230000"/>
              </a:schemeClr>
            </a:gs>
            <a:gs pos="100000">
              <a:schemeClr val="bg1">
                <a:tint val="85000"/>
                <a:satMod val="400000"/>
              </a:schemeClr>
            </a:gs>
          </a:gsLst>
          <a:lin ang="54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451DAB-0D5D-4437-282A-0EE49F0B7844}"/>
              </a:ext>
            </a:extLst>
          </p:cNvPr>
          <p:cNvSpPr txBox="1"/>
          <p:nvPr/>
        </p:nvSpPr>
        <p:spPr>
          <a:xfrm>
            <a:off x="2771800" y="332656"/>
            <a:ext cx="6100565" cy="954107"/>
          </a:xfrm>
          <a:prstGeom prst="rect">
            <a:avLst/>
          </a:prstGeom>
          <a:noFill/>
        </p:spPr>
        <p:txBody>
          <a:bodyPr wrap="square">
            <a:spAutoFit/>
          </a:bodyPr>
          <a:lstStyle/>
          <a:p>
            <a:pPr algn="r">
              <a:spcAft>
                <a:spcPts val="600"/>
              </a:spcAft>
            </a:pPr>
            <a:r>
              <a:rPr lang="en-US" sz="1400" dirty="0">
                <a:latin typeface="Aptos" panose="020B0004020202020204" pitchFamily="34" charset="0"/>
              </a:rPr>
              <a:t>Others followed these two shining examples, so that by 2015 all these institutions in Serbia had some kind of wellness center. Merkur and Koviljača are still at the forefront in developing accompanying content along with medical rehabilitation. </a:t>
            </a:r>
            <a:endParaRPr lang="sr-Latn-RS" sz="1400" dirty="0">
              <a:latin typeface="Aptos" panose="020B0004020202020204" pitchFamily="34" charset="0"/>
            </a:endParaRPr>
          </a:p>
        </p:txBody>
      </p:sp>
      <p:sp>
        <p:nvSpPr>
          <p:cNvPr id="8" name="TextBox 7">
            <a:extLst>
              <a:ext uri="{FF2B5EF4-FFF2-40B4-BE49-F238E27FC236}">
                <a16:creationId xmlns:a16="http://schemas.microsoft.com/office/drawing/2014/main" id="{791E59F9-538B-1769-D736-7C171BED5CC0}"/>
              </a:ext>
            </a:extLst>
          </p:cNvPr>
          <p:cNvSpPr txBox="1"/>
          <p:nvPr/>
        </p:nvSpPr>
        <p:spPr>
          <a:xfrm>
            <a:off x="251520" y="4981674"/>
            <a:ext cx="4575716" cy="1384995"/>
          </a:xfrm>
          <a:prstGeom prst="rect">
            <a:avLst/>
          </a:prstGeom>
          <a:noFill/>
        </p:spPr>
        <p:txBody>
          <a:bodyPr wrap="square">
            <a:spAutoFit/>
          </a:bodyPr>
          <a:lstStyle/>
          <a:p>
            <a:r>
              <a:rPr lang="en-US" sz="1400" dirty="0">
                <a:latin typeface="Aptos" panose="020B0004020202020204" pitchFamily="34" charset="0"/>
              </a:rPr>
              <a:t>It can be said that the state-run special rehabilitation hospitals were responsible for the spas remaining on the tourist map of Serbia for almost a decade and a half. This is even more important to mention because as state institutions they had limited (almost no) access to credit lines from commercial banks then</a:t>
            </a:r>
            <a:r>
              <a:rPr lang="sr-Latn-RS" sz="1400" dirty="0">
                <a:latin typeface="Aptos" panose="020B0004020202020204" pitchFamily="34" charset="0"/>
              </a:rPr>
              <a:t> </a:t>
            </a:r>
            <a:r>
              <a:rPr lang="en-US" sz="1400" dirty="0">
                <a:latin typeface="Aptos" panose="020B0004020202020204" pitchFamily="34" charset="0"/>
              </a:rPr>
              <a:t>and still do now.</a:t>
            </a:r>
            <a:endParaRPr lang="sr-Latn-RS" sz="1400" dirty="0">
              <a:latin typeface="Aptos" panose="020B0004020202020204" pitchFamily="34" charset="0"/>
            </a:endParaRPr>
          </a:p>
        </p:txBody>
      </p:sp>
      <p:sp>
        <p:nvSpPr>
          <p:cNvPr id="15" name="TextBox 14">
            <a:extLst>
              <a:ext uri="{FF2B5EF4-FFF2-40B4-BE49-F238E27FC236}">
                <a16:creationId xmlns:a16="http://schemas.microsoft.com/office/drawing/2014/main" id="{5B32E525-EB36-23E0-50C6-EF2BDC2E00E8}"/>
              </a:ext>
            </a:extLst>
          </p:cNvPr>
          <p:cNvSpPr txBox="1"/>
          <p:nvPr/>
        </p:nvSpPr>
        <p:spPr>
          <a:xfrm>
            <a:off x="432035" y="3224009"/>
            <a:ext cx="971613" cy="276999"/>
          </a:xfrm>
          <a:prstGeom prst="rect">
            <a:avLst/>
          </a:prstGeom>
          <a:noFill/>
        </p:spPr>
        <p:txBody>
          <a:bodyPr wrap="none" rtlCol="0">
            <a:spAutoFit/>
          </a:bodyPr>
          <a:lstStyle/>
          <a:p>
            <a:r>
              <a:rPr lang="sr-Latn-RS" sz="1200" dirty="0">
                <a:latin typeface="Aptos" panose="020B0004020202020204" pitchFamily="34" charset="0"/>
              </a:rPr>
              <a:t>Niska Banja</a:t>
            </a:r>
          </a:p>
        </p:txBody>
      </p:sp>
      <p:sp>
        <p:nvSpPr>
          <p:cNvPr id="16" name="TextBox 15">
            <a:extLst>
              <a:ext uri="{FF2B5EF4-FFF2-40B4-BE49-F238E27FC236}">
                <a16:creationId xmlns:a16="http://schemas.microsoft.com/office/drawing/2014/main" id="{1928C5BF-69E4-971D-42A7-BC22F8FE5AF4}"/>
              </a:ext>
            </a:extLst>
          </p:cNvPr>
          <p:cNvSpPr txBox="1"/>
          <p:nvPr/>
        </p:nvSpPr>
        <p:spPr>
          <a:xfrm>
            <a:off x="3268430" y="4432515"/>
            <a:ext cx="1173719" cy="276999"/>
          </a:xfrm>
          <a:prstGeom prst="rect">
            <a:avLst/>
          </a:prstGeom>
          <a:noFill/>
        </p:spPr>
        <p:txBody>
          <a:bodyPr wrap="none" rtlCol="0">
            <a:spAutoFit/>
          </a:bodyPr>
          <a:lstStyle/>
          <a:p>
            <a:r>
              <a:rPr lang="sr-Latn-RS" sz="1200" dirty="0">
                <a:latin typeface="Aptos" panose="020B0004020202020204" pitchFamily="34" charset="0"/>
              </a:rPr>
              <a:t>Ribarska Banja</a:t>
            </a:r>
          </a:p>
        </p:txBody>
      </p:sp>
      <p:sp>
        <p:nvSpPr>
          <p:cNvPr id="17" name="TextBox 16">
            <a:extLst>
              <a:ext uri="{FF2B5EF4-FFF2-40B4-BE49-F238E27FC236}">
                <a16:creationId xmlns:a16="http://schemas.microsoft.com/office/drawing/2014/main" id="{103FE036-D46E-2868-F405-8607FBA95D65}"/>
              </a:ext>
            </a:extLst>
          </p:cNvPr>
          <p:cNvSpPr txBox="1"/>
          <p:nvPr/>
        </p:nvSpPr>
        <p:spPr>
          <a:xfrm>
            <a:off x="5292080" y="6158934"/>
            <a:ext cx="884729" cy="276999"/>
          </a:xfrm>
          <a:prstGeom prst="rect">
            <a:avLst/>
          </a:prstGeom>
          <a:noFill/>
        </p:spPr>
        <p:txBody>
          <a:bodyPr wrap="none" rtlCol="0">
            <a:spAutoFit/>
          </a:bodyPr>
          <a:lstStyle/>
          <a:p>
            <a:r>
              <a:rPr lang="sr-Latn-RS" sz="1200" dirty="0">
                <a:latin typeface="Aptos" panose="020B0004020202020204" pitchFamily="34" charset="0"/>
              </a:rPr>
              <a:t>Sokobanja</a:t>
            </a:r>
          </a:p>
        </p:txBody>
      </p:sp>
      <p:pic>
        <p:nvPicPr>
          <p:cNvPr id="3" name="Picture 2" descr="A swimming pool with chairs and a wall of art&#10;&#10;AI-generated content may be incorrect.">
            <a:extLst>
              <a:ext uri="{FF2B5EF4-FFF2-40B4-BE49-F238E27FC236}">
                <a16:creationId xmlns:a16="http://schemas.microsoft.com/office/drawing/2014/main" id="{C8CDB0FE-4BB3-99CD-7884-144C2F2F7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164672"/>
            <a:ext cx="3672408" cy="2064588"/>
          </a:xfrm>
          <a:prstGeom prst="rect">
            <a:avLst/>
          </a:prstGeom>
          <a:ln>
            <a:noFill/>
          </a:ln>
          <a:effectLst>
            <a:outerShdw blurRad="292100" dist="139700" dir="2700000" algn="tl" rotWithShape="0">
              <a:srgbClr val="333333">
                <a:alpha val="65000"/>
              </a:srgbClr>
            </a:outerShdw>
          </a:effectLst>
        </p:spPr>
      </p:pic>
      <p:pic>
        <p:nvPicPr>
          <p:cNvPr id="5" name="Picture 4" descr="A group of people in a pool&#10;&#10;AI-generated content may be incorrect.">
            <a:extLst>
              <a:ext uri="{FF2B5EF4-FFF2-40B4-BE49-F238E27FC236}">
                <a16:creationId xmlns:a16="http://schemas.microsoft.com/office/drawing/2014/main" id="{EB1F0E51-0F34-E9F7-40F9-CEB17D9DC2F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419872" y="2004671"/>
            <a:ext cx="3672408" cy="2438676"/>
          </a:xfrm>
          <a:prstGeom prst="rect">
            <a:avLst/>
          </a:prstGeom>
          <a:ln>
            <a:noFill/>
          </a:ln>
          <a:effectLst>
            <a:outerShdw blurRad="292100" dist="139700" dir="2700000" algn="tl" rotWithShape="0">
              <a:srgbClr val="333333">
                <a:alpha val="65000"/>
              </a:srgbClr>
            </a:outerShdw>
          </a:effectLst>
        </p:spPr>
      </p:pic>
      <p:pic>
        <p:nvPicPr>
          <p:cNvPr id="9" name="Picture 8" descr="A group of people in a hot tub&#10;&#10;AI-generated content may be incorrect.">
            <a:extLst>
              <a:ext uri="{FF2B5EF4-FFF2-40B4-BE49-F238E27FC236}">
                <a16:creationId xmlns:a16="http://schemas.microsoft.com/office/drawing/2014/main" id="{C64CFE1F-D051-386A-D915-DB0A8C5C692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5318990" y="3720257"/>
            <a:ext cx="3645822" cy="24386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9661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shade val="48000"/>
                <a:satMod val="230000"/>
              </a:schemeClr>
            </a:gs>
            <a:gs pos="60000">
              <a:schemeClr val="bg1">
                <a:shade val="92000"/>
                <a:satMod val="230000"/>
              </a:schemeClr>
            </a:gs>
            <a:gs pos="100000">
              <a:schemeClr val="bg1">
                <a:tint val="85000"/>
                <a:satMod val="400000"/>
              </a:schemeClr>
            </a:gs>
          </a:gsLst>
          <a:lin ang="5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3F3706-3636-E451-252F-B62EE84B8BE8}"/>
              </a:ext>
            </a:extLst>
          </p:cNvPr>
          <p:cNvSpPr>
            <a:spLocks noGrp="1"/>
          </p:cNvSpPr>
          <p:nvPr>
            <p:ph type="title"/>
          </p:nvPr>
        </p:nvSpPr>
        <p:spPr>
          <a:xfrm>
            <a:off x="0" y="220525"/>
            <a:ext cx="8830816" cy="1104106"/>
          </a:xfrm>
        </p:spPr>
        <p:txBody>
          <a:bodyPr>
            <a:normAutofit/>
          </a:bodyPr>
          <a:lstStyle/>
          <a:p>
            <a:pPr algn="ctr"/>
            <a:r>
              <a:rPr lang="en-US" sz="3200" b="1" dirty="0">
                <a:latin typeface="Aptos" panose="020B0004020202020204" pitchFamily="34" charset="0"/>
              </a:rPr>
              <a:t>Part of state investments in thermal tourism</a:t>
            </a:r>
            <a:endParaRPr lang="sr-Latn-RS" sz="3200" b="1" dirty="0">
              <a:latin typeface="Aptos" panose="020B0004020202020204" pitchFamily="34" charset="0"/>
            </a:endParaRPr>
          </a:p>
        </p:txBody>
      </p:sp>
      <p:sp>
        <p:nvSpPr>
          <p:cNvPr id="5" name="Title 2">
            <a:extLst>
              <a:ext uri="{FF2B5EF4-FFF2-40B4-BE49-F238E27FC236}">
                <a16:creationId xmlns:a16="http://schemas.microsoft.com/office/drawing/2014/main" id="{83914A87-8B82-43ED-4C0A-46D7302ACB81}"/>
              </a:ext>
            </a:extLst>
          </p:cNvPr>
          <p:cNvSpPr txBox="1">
            <a:spLocks/>
          </p:cNvSpPr>
          <p:nvPr/>
        </p:nvSpPr>
        <p:spPr>
          <a:xfrm>
            <a:off x="5374432" y="1356391"/>
            <a:ext cx="3456384" cy="1584176"/>
          </a:xfrm>
          <a:prstGeom prst="rect">
            <a:avLst/>
          </a:prstGeom>
        </p:spPr>
        <p:txBody>
          <a:bodyPr vert="horz" anchor="ctr">
            <a:normAutofit lnSpcReduction="10000"/>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lgn="r"/>
            <a:r>
              <a:rPr lang="en-US" sz="1800" dirty="0">
                <a:latin typeface="Aptos" panose="020B0004020202020204" pitchFamily="34" charset="0"/>
              </a:rPr>
              <a:t>In the period from 2015 to 2024, the Ministry of Tourism invested €6.5 million in infrastructure and tourist content in the spas of Serbia.</a:t>
            </a:r>
            <a:endParaRPr lang="sr-Latn-RS" sz="1800" dirty="0">
              <a:latin typeface="Aptos" panose="020B0004020202020204" pitchFamily="34" charset="0"/>
            </a:endParaRPr>
          </a:p>
        </p:txBody>
      </p:sp>
      <p:sp>
        <p:nvSpPr>
          <p:cNvPr id="9" name="Title 2">
            <a:extLst>
              <a:ext uri="{FF2B5EF4-FFF2-40B4-BE49-F238E27FC236}">
                <a16:creationId xmlns:a16="http://schemas.microsoft.com/office/drawing/2014/main" id="{8D2B25F0-4BD4-AA41-1CE3-E9538CC2A9DC}"/>
              </a:ext>
            </a:extLst>
          </p:cNvPr>
          <p:cNvSpPr txBox="1">
            <a:spLocks/>
          </p:cNvSpPr>
          <p:nvPr/>
        </p:nvSpPr>
        <p:spPr>
          <a:xfrm>
            <a:off x="-324544" y="3501008"/>
            <a:ext cx="2448272" cy="648072"/>
          </a:xfrm>
          <a:prstGeom prst="rect">
            <a:avLst/>
          </a:prstGeom>
        </p:spPr>
        <p:txBody>
          <a:bodyPr vert="horz" anchor="ctr">
            <a:norm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lgn="ctr"/>
            <a:r>
              <a:rPr lang="en-US" sz="1400" dirty="0">
                <a:latin typeface="Aptos" panose="020B0004020202020204" pitchFamily="34" charset="0"/>
              </a:rPr>
              <a:t>Banja Koviljaca</a:t>
            </a:r>
            <a:endParaRPr lang="sr-Latn-RS" sz="1400" dirty="0">
              <a:latin typeface="Aptos" panose="020B0004020202020204" pitchFamily="34" charset="0"/>
            </a:endParaRPr>
          </a:p>
        </p:txBody>
      </p:sp>
      <p:sp>
        <p:nvSpPr>
          <p:cNvPr id="10" name="Title 2">
            <a:extLst>
              <a:ext uri="{FF2B5EF4-FFF2-40B4-BE49-F238E27FC236}">
                <a16:creationId xmlns:a16="http://schemas.microsoft.com/office/drawing/2014/main" id="{A0533C08-9FC6-DF94-6509-F74DF56894DF}"/>
              </a:ext>
            </a:extLst>
          </p:cNvPr>
          <p:cNvSpPr txBox="1">
            <a:spLocks/>
          </p:cNvSpPr>
          <p:nvPr/>
        </p:nvSpPr>
        <p:spPr>
          <a:xfrm>
            <a:off x="395536" y="4297310"/>
            <a:ext cx="3456384" cy="1584176"/>
          </a:xfrm>
          <a:prstGeom prst="rect">
            <a:avLst/>
          </a:prstGeom>
        </p:spPr>
        <p:txBody>
          <a:bodyPr vert="horz" anchor="ctr">
            <a:normAutofit fontScale="92500" lnSpcReduction="20000"/>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lgn="r"/>
            <a:r>
              <a:rPr lang="en-US" sz="1800" dirty="0">
                <a:latin typeface="Aptos" panose="020B0004020202020204" pitchFamily="34" charset="0"/>
              </a:rPr>
              <a:t>We do not have data on the investments of other ministries, but the total investments of the state in the specified period can be estimated at least €10 million.</a:t>
            </a:r>
            <a:endParaRPr lang="sr-Latn-RS" sz="1800" dirty="0">
              <a:latin typeface="Aptos" panose="020B0004020202020204" pitchFamily="34" charset="0"/>
            </a:endParaRPr>
          </a:p>
        </p:txBody>
      </p:sp>
      <p:pic>
        <p:nvPicPr>
          <p:cNvPr id="4" name="Picture 3" descr="A fountain in a circle surrounded by trees&#10;&#10;AI-generated content may be incorrect.">
            <a:extLst>
              <a:ext uri="{FF2B5EF4-FFF2-40B4-BE49-F238E27FC236}">
                <a16:creationId xmlns:a16="http://schemas.microsoft.com/office/drawing/2014/main" id="{63FE55C5-10FE-1983-FC2D-3A4A27F7603A}"/>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539552" y="1268760"/>
            <a:ext cx="4692644" cy="2436349"/>
          </a:xfrm>
          <a:prstGeom prst="rect">
            <a:avLst/>
          </a:prstGeom>
          <a:ln>
            <a:noFill/>
          </a:ln>
          <a:effectLst>
            <a:outerShdw blurRad="292100" dist="139700" dir="2700000" algn="tl" rotWithShape="0">
              <a:srgbClr val="333333">
                <a:alpha val="65000"/>
              </a:srgbClr>
            </a:outerShdw>
          </a:effectLst>
        </p:spPr>
      </p:pic>
      <p:pic>
        <p:nvPicPr>
          <p:cNvPr id="7" name="Picture 6" descr="A park with many people walking&#10;&#10;AI-generated content may be incorrect.">
            <a:extLst>
              <a:ext uri="{FF2B5EF4-FFF2-40B4-BE49-F238E27FC236}">
                <a16:creationId xmlns:a16="http://schemas.microsoft.com/office/drawing/2014/main" id="{35EA859D-FDD1-CCE4-9564-189D6710464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148211" y="3209154"/>
            <a:ext cx="4629912" cy="3088380"/>
          </a:xfrm>
          <a:prstGeom prst="rect">
            <a:avLst/>
          </a:prstGeom>
          <a:ln>
            <a:noFill/>
          </a:ln>
          <a:effectLst>
            <a:outerShdw blurRad="292100" dist="139700" dir="2700000" algn="tl" rotWithShape="0">
              <a:srgbClr val="333333">
                <a:alpha val="65000"/>
              </a:srgbClr>
            </a:outerShdw>
          </a:effectLst>
        </p:spPr>
      </p:pic>
      <p:sp>
        <p:nvSpPr>
          <p:cNvPr id="11" name="Title 2">
            <a:extLst>
              <a:ext uri="{FF2B5EF4-FFF2-40B4-BE49-F238E27FC236}">
                <a16:creationId xmlns:a16="http://schemas.microsoft.com/office/drawing/2014/main" id="{3D35A432-8145-A365-E7F4-93AE5F601F31}"/>
              </a:ext>
            </a:extLst>
          </p:cNvPr>
          <p:cNvSpPr txBox="1">
            <a:spLocks/>
          </p:cNvSpPr>
          <p:nvPr/>
        </p:nvSpPr>
        <p:spPr>
          <a:xfrm>
            <a:off x="6726086" y="6165304"/>
            <a:ext cx="2448272" cy="648072"/>
          </a:xfrm>
          <a:prstGeom prst="rect">
            <a:avLst/>
          </a:prstGeom>
        </p:spPr>
        <p:txBody>
          <a:bodyPr vert="horz" anchor="ctr">
            <a:norm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lgn="ctr"/>
            <a:r>
              <a:rPr lang="en-US" sz="1400" dirty="0">
                <a:latin typeface="Aptos" panose="020B0004020202020204" pitchFamily="34" charset="0"/>
              </a:rPr>
              <a:t>Vrnja</a:t>
            </a:r>
            <a:r>
              <a:rPr lang="en-US" sz="1400" noProof="0" dirty="0" err="1">
                <a:latin typeface="Aptos" panose="020B0004020202020204" pitchFamily="34" charset="0"/>
              </a:rPr>
              <a:t>čka</a:t>
            </a:r>
            <a:r>
              <a:rPr lang="sr-Latn-RS" sz="1400" dirty="0">
                <a:latin typeface="Aptos" panose="020B0004020202020204" pitchFamily="34" charset="0"/>
              </a:rPr>
              <a:t> </a:t>
            </a:r>
            <a:r>
              <a:rPr lang="en-US" sz="1400" dirty="0">
                <a:latin typeface="Aptos" panose="020B0004020202020204" pitchFamily="34" charset="0"/>
              </a:rPr>
              <a:t>Banja</a:t>
            </a:r>
            <a:endParaRPr lang="sr-Latn-RS" sz="1400" dirty="0">
              <a:latin typeface="Aptos" panose="020B0004020202020204" pitchFamily="34" charset="0"/>
            </a:endParaRPr>
          </a:p>
        </p:txBody>
      </p:sp>
    </p:spTree>
    <p:extLst>
      <p:ext uri="{BB962C8B-B14F-4D97-AF65-F5344CB8AC3E}">
        <p14:creationId xmlns:p14="http://schemas.microsoft.com/office/powerpoint/2010/main" val="362265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shade val="48000"/>
                <a:satMod val="230000"/>
              </a:schemeClr>
            </a:gs>
            <a:gs pos="60000">
              <a:schemeClr val="bg1">
                <a:shade val="92000"/>
                <a:satMod val="230000"/>
              </a:schemeClr>
            </a:gs>
            <a:gs pos="100000">
              <a:schemeClr val="bg1">
                <a:tint val="85000"/>
                <a:satMod val="400000"/>
              </a:schemeClr>
            </a:gs>
          </a:gsLst>
          <a:lin ang="5400000" scaled="0"/>
        </a:gradFill>
        <a:effectLst/>
      </p:bgPr>
    </p:bg>
    <p:spTree>
      <p:nvGrpSpPr>
        <p:cNvPr id="1" name="">
          <a:extLst>
            <a:ext uri="{FF2B5EF4-FFF2-40B4-BE49-F238E27FC236}">
              <a16:creationId xmlns:a16="http://schemas.microsoft.com/office/drawing/2014/main" id="{4CC9CEE0-FE00-7BEB-B51F-B05958C7A1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581CED-0AB6-67D2-F843-B0A5C1490AA9}"/>
              </a:ext>
            </a:extLst>
          </p:cNvPr>
          <p:cNvSpPr>
            <a:spLocks noGrp="1"/>
          </p:cNvSpPr>
          <p:nvPr>
            <p:ph type="title"/>
          </p:nvPr>
        </p:nvSpPr>
        <p:spPr>
          <a:xfrm>
            <a:off x="0" y="220525"/>
            <a:ext cx="8830816" cy="1104106"/>
          </a:xfrm>
        </p:spPr>
        <p:txBody>
          <a:bodyPr>
            <a:normAutofit/>
          </a:bodyPr>
          <a:lstStyle/>
          <a:p>
            <a:pPr algn="ctr"/>
            <a:r>
              <a:rPr lang="en-US" sz="2800" b="1" dirty="0">
                <a:latin typeface="Aptos" panose="020B0004020202020204" pitchFamily="34" charset="0"/>
              </a:rPr>
              <a:t>Examples of </a:t>
            </a:r>
            <a:r>
              <a:rPr lang="en-US" sz="2800" b="1" noProof="0" dirty="0">
                <a:latin typeface="Aptos" panose="020B0004020202020204" pitchFamily="34" charset="0"/>
              </a:rPr>
              <a:t>large</a:t>
            </a:r>
            <a:r>
              <a:rPr lang="sr-Latn-RS" sz="2800" b="1" dirty="0">
                <a:latin typeface="Aptos" panose="020B0004020202020204" pitchFamily="34" charset="0"/>
              </a:rPr>
              <a:t> </a:t>
            </a:r>
            <a:r>
              <a:rPr lang="en-US" sz="2800" b="1" dirty="0">
                <a:latin typeface="Aptos" panose="020B0004020202020204" pitchFamily="34" charset="0"/>
              </a:rPr>
              <a:t>investments in thermal tourism</a:t>
            </a:r>
            <a:br>
              <a:rPr lang="sr-Latn-RS" sz="3200" b="1" dirty="0">
                <a:latin typeface="Aptos" panose="020B0004020202020204" pitchFamily="34" charset="0"/>
              </a:rPr>
            </a:br>
            <a:r>
              <a:rPr lang="sr-Latn-RS" sz="3200" b="1" dirty="0">
                <a:latin typeface="Aptos" panose="020B0004020202020204" pitchFamily="34" charset="0"/>
              </a:rPr>
              <a:t>- </a:t>
            </a:r>
            <a:r>
              <a:rPr lang="sr-Latn-RS" sz="2400" b="1" dirty="0">
                <a:latin typeface="Aptos" panose="020B0004020202020204" pitchFamily="34" charset="0"/>
              </a:rPr>
              <a:t>Vrnjačka Banja -</a:t>
            </a:r>
          </a:p>
        </p:txBody>
      </p:sp>
      <p:sp>
        <p:nvSpPr>
          <p:cNvPr id="10" name="Title 2">
            <a:extLst>
              <a:ext uri="{FF2B5EF4-FFF2-40B4-BE49-F238E27FC236}">
                <a16:creationId xmlns:a16="http://schemas.microsoft.com/office/drawing/2014/main" id="{EA3EC0F8-5A73-CDA7-80C6-8B69CD7BBAFF}"/>
              </a:ext>
            </a:extLst>
          </p:cNvPr>
          <p:cNvSpPr txBox="1">
            <a:spLocks/>
          </p:cNvSpPr>
          <p:nvPr/>
        </p:nvSpPr>
        <p:spPr>
          <a:xfrm>
            <a:off x="399672" y="3933056"/>
            <a:ext cx="3456384" cy="1886706"/>
          </a:xfrm>
          <a:prstGeom prst="rect">
            <a:avLst/>
          </a:prstGeom>
        </p:spPr>
        <p:txBody>
          <a:bodyPr vert="horz" anchor="ct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r>
              <a:rPr lang="sr-Latn-RS" sz="1600" dirty="0">
                <a:latin typeface="Aptos" panose="020B0004020202020204" pitchFamily="34" charset="0"/>
              </a:rPr>
              <a:t>Of g</a:t>
            </a:r>
            <a:r>
              <a:rPr lang="en-US" sz="1600" noProof="0" dirty="0" err="1">
                <a:latin typeface="Aptos" panose="020B0004020202020204" pitchFamily="34" charset="0"/>
              </a:rPr>
              <a:t>reat</a:t>
            </a:r>
            <a:r>
              <a:rPr lang="en-US" sz="1600" dirty="0">
                <a:latin typeface="Aptos" panose="020B0004020202020204" pitchFamily="34" charset="0"/>
              </a:rPr>
              <a:t> importance for the development of thermal tourism is the decision of the Government of the Republic of Serbia to finance part of the investments in spas and climatic resorts in Serbia from 2019, up to the amount of 2 million euros non-refundable.</a:t>
            </a:r>
            <a:endParaRPr lang="sr-Latn-RS" sz="1600" dirty="0">
              <a:latin typeface="Aptos" panose="020B0004020202020204" pitchFamily="34" charset="0"/>
            </a:endParaRPr>
          </a:p>
        </p:txBody>
      </p:sp>
      <p:pic>
        <p:nvPicPr>
          <p:cNvPr id="4" name="Picture 3" descr="A building with a pool and a pool in the middle&#10;&#10;AI-generated content may be incorrect.">
            <a:extLst>
              <a:ext uri="{FF2B5EF4-FFF2-40B4-BE49-F238E27FC236}">
                <a16:creationId xmlns:a16="http://schemas.microsoft.com/office/drawing/2014/main" id="{554CF941-255A-D2AA-2CA7-F94B73FEE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350264"/>
            <a:ext cx="3121152" cy="2078736"/>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D5535D32-1513-D9D1-AC83-474F5F0EAD52}"/>
              </a:ext>
            </a:extLst>
          </p:cNvPr>
          <p:cNvSpPr txBox="1"/>
          <p:nvPr/>
        </p:nvSpPr>
        <p:spPr>
          <a:xfrm>
            <a:off x="1619672" y="3454633"/>
            <a:ext cx="1370696" cy="276999"/>
          </a:xfrm>
          <a:prstGeom prst="rect">
            <a:avLst/>
          </a:prstGeom>
          <a:noFill/>
        </p:spPr>
        <p:txBody>
          <a:bodyPr wrap="none" rtlCol="0">
            <a:spAutoFit/>
          </a:bodyPr>
          <a:lstStyle/>
          <a:p>
            <a:r>
              <a:rPr lang="sr-Latn-RS" sz="1200" dirty="0">
                <a:latin typeface="Aptos" panose="020B0004020202020204" pitchFamily="34" charset="0"/>
              </a:rPr>
              <a:t>Hotel TONANTI 4*</a:t>
            </a:r>
          </a:p>
        </p:txBody>
      </p:sp>
      <p:sp>
        <p:nvSpPr>
          <p:cNvPr id="14" name="TextBox 13">
            <a:extLst>
              <a:ext uri="{FF2B5EF4-FFF2-40B4-BE49-F238E27FC236}">
                <a16:creationId xmlns:a16="http://schemas.microsoft.com/office/drawing/2014/main" id="{5646BF0D-9253-4761-04E5-5FD9C11FCE27}"/>
              </a:ext>
            </a:extLst>
          </p:cNvPr>
          <p:cNvSpPr txBox="1"/>
          <p:nvPr/>
        </p:nvSpPr>
        <p:spPr>
          <a:xfrm>
            <a:off x="5903565" y="3386325"/>
            <a:ext cx="1424814" cy="276999"/>
          </a:xfrm>
          <a:prstGeom prst="rect">
            <a:avLst/>
          </a:prstGeom>
          <a:noFill/>
        </p:spPr>
        <p:txBody>
          <a:bodyPr wrap="none" rtlCol="0">
            <a:spAutoFit/>
          </a:bodyPr>
          <a:lstStyle/>
          <a:p>
            <a:r>
              <a:rPr lang="sr-Latn-RS" sz="1200" dirty="0">
                <a:latin typeface="Aptos" panose="020B0004020202020204" pitchFamily="34" charset="0"/>
              </a:rPr>
              <a:t>Hotel FONTANA 4*</a:t>
            </a:r>
          </a:p>
        </p:txBody>
      </p:sp>
      <p:sp>
        <p:nvSpPr>
          <p:cNvPr id="15" name="TextBox 14">
            <a:extLst>
              <a:ext uri="{FF2B5EF4-FFF2-40B4-BE49-F238E27FC236}">
                <a16:creationId xmlns:a16="http://schemas.microsoft.com/office/drawing/2014/main" id="{EF8DCEE3-BC42-3D17-41F2-2822454DB13C}"/>
              </a:ext>
            </a:extLst>
          </p:cNvPr>
          <p:cNvSpPr txBox="1"/>
          <p:nvPr/>
        </p:nvSpPr>
        <p:spPr>
          <a:xfrm>
            <a:off x="5580112" y="5908971"/>
            <a:ext cx="1908664" cy="276999"/>
          </a:xfrm>
          <a:prstGeom prst="rect">
            <a:avLst/>
          </a:prstGeom>
          <a:noFill/>
        </p:spPr>
        <p:txBody>
          <a:bodyPr wrap="none" rtlCol="0">
            <a:spAutoFit/>
          </a:bodyPr>
          <a:lstStyle/>
          <a:p>
            <a:r>
              <a:rPr lang="sr-Latn-RS" sz="1200" dirty="0">
                <a:latin typeface="Aptos" panose="020B0004020202020204" pitchFamily="34" charset="0"/>
              </a:rPr>
              <a:t>Hotel MERKUR PALACE 4*</a:t>
            </a:r>
          </a:p>
        </p:txBody>
      </p:sp>
      <p:pic>
        <p:nvPicPr>
          <p:cNvPr id="5" name="Picture 4" descr="A building with lights on it&#10;&#10;AI-generated content may be incorrect.">
            <a:extLst>
              <a:ext uri="{FF2B5EF4-FFF2-40B4-BE49-F238E27FC236}">
                <a16:creationId xmlns:a16="http://schemas.microsoft.com/office/drawing/2014/main" id="{43FB629F-3A25-3239-BE6D-32EF59873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593" y="1350264"/>
            <a:ext cx="3606313" cy="2022290"/>
          </a:xfrm>
          <a:prstGeom prst="rect">
            <a:avLst/>
          </a:prstGeom>
          <a:ln>
            <a:noFill/>
          </a:ln>
          <a:effectLst>
            <a:outerShdw blurRad="292100" dist="139700" dir="2700000" algn="tl" rotWithShape="0">
              <a:srgbClr val="333333">
                <a:alpha val="65000"/>
              </a:srgbClr>
            </a:outerShdw>
          </a:effectLst>
        </p:spPr>
      </p:pic>
      <p:pic>
        <p:nvPicPr>
          <p:cNvPr id="8" name="Picture 7" descr="A building with a bell on the side&#10;&#10;AI-generated content may be incorrect.">
            <a:extLst>
              <a:ext uri="{FF2B5EF4-FFF2-40B4-BE49-F238E27FC236}">
                <a16:creationId xmlns:a16="http://schemas.microsoft.com/office/drawing/2014/main" id="{31A15387-5515-3C87-C2B9-057A3AF58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447" y="3861048"/>
            <a:ext cx="3593406" cy="2019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510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shade val="48000"/>
                <a:satMod val="230000"/>
              </a:schemeClr>
            </a:gs>
            <a:gs pos="60000">
              <a:schemeClr val="bg1">
                <a:shade val="92000"/>
                <a:satMod val="230000"/>
              </a:schemeClr>
            </a:gs>
            <a:gs pos="100000">
              <a:schemeClr val="bg1">
                <a:tint val="85000"/>
                <a:satMod val="400000"/>
              </a:schemeClr>
            </a:gs>
          </a:gsLst>
          <a:lin ang="5400000" scaled="0"/>
        </a:gradFill>
        <a:effectLst/>
      </p:bgPr>
    </p:bg>
    <p:spTree>
      <p:nvGrpSpPr>
        <p:cNvPr id="1" name="">
          <a:extLst>
            <a:ext uri="{FF2B5EF4-FFF2-40B4-BE49-F238E27FC236}">
              <a16:creationId xmlns:a16="http://schemas.microsoft.com/office/drawing/2014/main" id="{B4B0F015-7491-EA64-0311-1FB97850C2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682BA0-F9D7-61AA-7769-88524F6CD85A}"/>
              </a:ext>
            </a:extLst>
          </p:cNvPr>
          <p:cNvSpPr>
            <a:spLocks noGrp="1"/>
          </p:cNvSpPr>
          <p:nvPr>
            <p:ph type="title"/>
          </p:nvPr>
        </p:nvSpPr>
        <p:spPr>
          <a:xfrm>
            <a:off x="0" y="220525"/>
            <a:ext cx="8830816" cy="1104106"/>
          </a:xfrm>
        </p:spPr>
        <p:txBody>
          <a:bodyPr>
            <a:normAutofit/>
          </a:bodyPr>
          <a:lstStyle/>
          <a:p>
            <a:pPr algn="ctr"/>
            <a:r>
              <a:rPr lang="en-US" sz="2800" b="1" dirty="0">
                <a:latin typeface="Aptos" panose="020B0004020202020204" pitchFamily="34" charset="0"/>
              </a:rPr>
              <a:t>Examples of </a:t>
            </a:r>
            <a:r>
              <a:rPr lang="en-US" sz="2800" b="1" noProof="0" dirty="0">
                <a:latin typeface="Aptos" panose="020B0004020202020204" pitchFamily="34" charset="0"/>
              </a:rPr>
              <a:t>large</a:t>
            </a:r>
            <a:r>
              <a:rPr lang="sr-Latn-RS" sz="2800" b="1" noProof="0" dirty="0">
                <a:latin typeface="Aptos" panose="020B0004020202020204" pitchFamily="34" charset="0"/>
              </a:rPr>
              <a:t> </a:t>
            </a:r>
            <a:r>
              <a:rPr lang="en-US" sz="2800" b="1" dirty="0">
                <a:latin typeface="Aptos" panose="020B0004020202020204" pitchFamily="34" charset="0"/>
              </a:rPr>
              <a:t>investments in thermal tourism</a:t>
            </a:r>
            <a:br>
              <a:rPr lang="sr-Latn-RS" sz="3200" b="1" dirty="0">
                <a:latin typeface="Aptos" panose="020B0004020202020204" pitchFamily="34" charset="0"/>
              </a:rPr>
            </a:br>
            <a:r>
              <a:rPr lang="sr-Latn-RS" sz="2400" b="1" dirty="0">
                <a:latin typeface="Aptos" panose="020B0004020202020204" pitchFamily="34" charset="0"/>
              </a:rPr>
              <a:t>- Banja Koviljača -</a:t>
            </a:r>
          </a:p>
        </p:txBody>
      </p:sp>
      <p:sp>
        <p:nvSpPr>
          <p:cNvPr id="14" name="TextBox 13">
            <a:extLst>
              <a:ext uri="{FF2B5EF4-FFF2-40B4-BE49-F238E27FC236}">
                <a16:creationId xmlns:a16="http://schemas.microsoft.com/office/drawing/2014/main" id="{76C69970-719D-286C-6AE2-72EE5F6D0773}"/>
              </a:ext>
            </a:extLst>
          </p:cNvPr>
          <p:cNvSpPr txBox="1"/>
          <p:nvPr/>
        </p:nvSpPr>
        <p:spPr>
          <a:xfrm>
            <a:off x="4139952" y="5394869"/>
            <a:ext cx="805413" cy="276999"/>
          </a:xfrm>
          <a:prstGeom prst="rect">
            <a:avLst/>
          </a:prstGeom>
          <a:noFill/>
        </p:spPr>
        <p:txBody>
          <a:bodyPr wrap="none" rtlCol="0">
            <a:spAutoFit/>
          </a:bodyPr>
          <a:lstStyle/>
          <a:p>
            <a:r>
              <a:rPr lang="sr-Latn-RS" sz="1200" dirty="0" err="1">
                <a:latin typeface="Aptos" panose="020B0004020202020204" pitchFamily="34" charset="0"/>
              </a:rPr>
              <a:t>Kur</a:t>
            </a:r>
            <a:r>
              <a:rPr lang="sr-Latn-RS" sz="1200" dirty="0">
                <a:latin typeface="Aptos" panose="020B0004020202020204" pitchFamily="34" charset="0"/>
              </a:rPr>
              <a:t> salon</a:t>
            </a:r>
          </a:p>
        </p:txBody>
      </p:sp>
      <p:pic>
        <p:nvPicPr>
          <p:cNvPr id="4" name="Picture 3" descr="A building with lights at night&#10;&#10;AI-generated content may be incorrect.">
            <a:extLst>
              <a:ext uri="{FF2B5EF4-FFF2-40B4-BE49-F238E27FC236}">
                <a16:creationId xmlns:a16="http://schemas.microsoft.com/office/drawing/2014/main" id="{D9562CB8-243D-BED8-082B-A3B43C790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73" y="1760693"/>
            <a:ext cx="6084470" cy="3627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773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ltDnDiag">
          <a:fgClr>
            <a:srgbClr val="FFFFFF">
              <a:shade val="85000"/>
            </a:srgbClr>
          </a:fgClr>
          <a:bgClr>
            <a:schemeClr val="bg1"/>
          </a:bgClr>
        </a:pattFill>
        <a:effectLst/>
      </p:bgPr>
    </p:bg>
    <p:spTree>
      <p:nvGrpSpPr>
        <p:cNvPr id="1" name="">
          <a:extLst>
            <a:ext uri="{FF2B5EF4-FFF2-40B4-BE49-F238E27FC236}">
              <a16:creationId xmlns:a16="http://schemas.microsoft.com/office/drawing/2014/main" id="{08862E9C-B963-1112-4D40-4DA1131654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7396E7-B9A4-CF30-6F82-5D5673056606}"/>
              </a:ext>
            </a:extLst>
          </p:cNvPr>
          <p:cNvSpPr>
            <a:spLocks noGrp="1"/>
          </p:cNvSpPr>
          <p:nvPr>
            <p:ph type="title"/>
          </p:nvPr>
        </p:nvSpPr>
        <p:spPr>
          <a:xfrm>
            <a:off x="0" y="220525"/>
            <a:ext cx="8830816" cy="1104106"/>
          </a:xfrm>
        </p:spPr>
        <p:txBody>
          <a:bodyPr>
            <a:normAutofit/>
          </a:bodyPr>
          <a:lstStyle/>
          <a:p>
            <a:pPr algn="ctr"/>
            <a:r>
              <a:rPr lang="en-US" sz="2800" b="1" dirty="0">
                <a:latin typeface="Aptos" panose="020B0004020202020204" pitchFamily="34" charset="0"/>
              </a:rPr>
              <a:t>Examples of </a:t>
            </a:r>
            <a:r>
              <a:rPr lang="en-US" sz="2800" b="1" noProof="0" dirty="0">
                <a:latin typeface="Aptos" panose="020B0004020202020204" pitchFamily="34" charset="0"/>
              </a:rPr>
              <a:t>large</a:t>
            </a:r>
            <a:r>
              <a:rPr lang="sr-Latn-RS" sz="2800" b="1" dirty="0">
                <a:latin typeface="Aptos" panose="020B0004020202020204" pitchFamily="34" charset="0"/>
              </a:rPr>
              <a:t> </a:t>
            </a:r>
            <a:r>
              <a:rPr lang="en-US" sz="2800" b="1" dirty="0">
                <a:latin typeface="Aptos" panose="020B0004020202020204" pitchFamily="34" charset="0"/>
              </a:rPr>
              <a:t>investments in thermal tourism</a:t>
            </a:r>
            <a:br>
              <a:rPr lang="sr-Latn-RS" sz="3200" b="1" dirty="0">
                <a:latin typeface="Aptos" panose="020B0004020202020204" pitchFamily="34" charset="0"/>
              </a:rPr>
            </a:br>
            <a:r>
              <a:rPr lang="sr-Latn-RS" sz="2400" b="1" dirty="0">
                <a:latin typeface="Aptos" panose="020B0004020202020204" pitchFamily="34" charset="0"/>
              </a:rPr>
              <a:t>- Kuršumlijska banja -</a:t>
            </a:r>
          </a:p>
        </p:txBody>
      </p:sp>
      <p:sp>
        <p:nvSpPr>
          <p:cNvPr id="8" name="TextBox 7">
            <a:extLst>
              <a:ext uri="{FF2B5EF4-FFF2-40B4-BE49-F238E27FC236}">
                <a16:creationId xmlns:a16="http://schemas.microsoft.com/office/drawing/2014/main" id="{0C7DCCBD-6F58-D353-77DA-B873D8EF8690}"/>
              </a:ext>
            </a:extLst>
          </p:cNvPr>
          <p:cNvSpPr txBox="1"/>
          <p:nvPr/>
        </p:nvSpPr>
        <p:spPr>
          <a:xfrm>
            <a:off x="4415408" y="1772816"/>
            <a:ext cx="875624" cy="307777"/>
          </a:xfrm>
          <a:prstGeom prst="rect">
            <a:avLst/>
          </a:prstGeom>
          <a:noFill/>
        </p:spPr>
        <p:txBody>
          <a:bodyPr wrap="none" rtlCol="0">
            <a:spAutoFit/>
          </a:bodyPr>
          <a:lstStyle/>
          <a:p>
            <a:r>
              <a:rPr lang="en-US" sz="1400" noProof="0" dirty="0">
                <a:latin typeface="Aptos" panose="020B0004020202020204" pitchFamily="34" charset="0"/>
              </a:rPr>
              <a:t>Before …</a:t>
            </a:r>
          </a:p>
        </p:txBody>
      </p:sp>
      <p:sp>
        <p:nvSpPr>
          <p:cNvPr id="9" name="TextBox 8">
            <a:extLst>
              <a:ext uri="{FF2B5EF4-FFF2-40B4-BE49-F238E27FC236}">
                <a16:creationId xmlns:a16="http://schemas.microsoft.com/office/drawing/2014/main" id="{835237D4-BAF9-F282-C562-2E52B4B07C9F}"/>
              </a:ext>
            </a:extLst>
          </p:cNvPr>
          <p:cNvSpPr txBox="1"/>
          <p:nvPr/>
        </p:nvSpPr>
        <p:spPr>
          <a:xfrm>
            <a:off x="7452320" y="3088409"/>
            <a:ext cx="1029321" cy="307777"/>
          </a:xfrm>
          <a:prstGeom prst="rect">
            <a:avLst/>
          </a:prstGeom>
          <a:noFill/>
        </p:spPr>
        <p:txBody>
          <a:bodyPr wrap="none" rtlCol="0">
            <a:spAutoFit/>
          </a:bodyPr>
          <a:lstStyle/>
          <a:p>
            <a:r>
              <a:rPr lang="sr-Latn-RS" sz="1400" dirty="0">
                <a:latin typeface="Aptos" panose="020B0004020202020204" pitchFamily="34" charset="0"/>
              </a:rPr>
              <a:t>… a</a:t>
            </a:r>
            <a:r>
              <a:rPr lang="sr-Latn-RS" sz="1400" noProof="0" dirty="0" err="1">
                <a:latin typeface="Aptos" panose="020B0004020202020204" pitchFamily="34" charset="0"/>
              </a:rPr>
              <a:t>nd</a:t>
            </a:r>
            <a:r>
              <a:rPr lang="sr-Latn-RS" sz="1400" noProof="0" dirty="0">
                <a:latin typeface="Aptos" panose="020B0004020202020204" pitchFamily="34" charset="0"/>
              </a:rPr>
              <a:t> </a:t>
            </a:r>
            <a:r>
              <a:rPr lang="sr-Latn-RS" sz="1400" noProof="0" dirty="0" err="1">
                <a:latin typeface="Aptos" panose="020B0004020202020204" pitchFamily="34" charset="0"/>
              </a:rPr>
              <a:t>now</a:t>
            </a:r>
            <a:endParaRPr lang="en-US" sz="1400" noProof="0" dirty="0">
              <a:latin typeface="Aptos" panose="020B0004020202020204" pitchFamily="34" charset="0"/>
            </a:endParaRPr>
          </a:p>
        </p:txBody>
      </p:sp>
      <p:pic>
        <p:nvPicPr>
          <p:cNvPr id="5" name="Picture 4" descr="A building with trees and a hill in the background&#10;&#10;AI-generated content may be incorrect.">
            <a:extLst>
              <a:ext uri="{FF2B5EF4-FFF2-40B4-BE49-F238E27FC236}">
                <a16:creationId xmlns:a16="http://schemas.microsoft.com/office/drawing/2014/main" id="{21E0F5D8-422A-4498-41CE-5CCBDE9C8E3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71600" y="1484784"/>
            <a:ext cx="3366581" cy="2508981"/>
          </a:xfrm>
          <a:prstGeom prst="rect">
            <a:avLst/>
          </a:prstGeom>
          <a:ln>
            <a:noFill/>
          </a:ln>
          <a:effectLst>
            <a:outerShdw blurRad="292100" dist="139700" dir="2700000" algn="tl" rotWithShape="0">
              <a:srgbClr val="333333">
                <a:alpha val="65000"/>
              </a:srgbClr>
            </a:outerShdw>
          </a:effectLst>
        </p:spPr>
      </p:pic>
      <p:pic>
        <p:nvPicPr>
          <p:cNvPr id="10" name="Picture 9" descr="A large building surrounded by trees with Linderhof Palace in the background&#10;&#10;AI-generated content may be incorrect.">
            <a:extLst>
              <a:ext uri="{FF2B5EF4-FFF2-40B4-BE49-F238E27FC236}">
                <a16:creationId xmlns:a16="http://schemas.microsoft.com/office/drawing/2014/main" id="{E1886094-4C99-3CD4-3066-5ED06AE1190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07904" y="3429000"/>
            <a:ext cx="4697962" cy="2640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8764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ltDnDiag">
          <a:fgClr>
            <a:srgbClr val="FFFFFF">
              <a:shade val="85000"/>
            </a:srgbClr>
          </a:fgClr>
          <a:bgClr>
            <a:schemeClr val="bg1"/>
          </a:bgClr>
        </a:pattFill>
        <a:effectLst/>
      </p:bgPr>
    </p:bg>
    <p:spTree>
      <p:nvGrpSpPr>
        <p:cNvPr id="1" name="">
          <a:extLst>
            <a:ext uri="{FF2B5EF4-FFF2-40B4-BE49-F238E27FC236}">
              <a16:creationId xmlns:a16="http://schemas.microsoft.com/office/drawing/2014/main" id="{63D63DAC-8556-AB76-8FDE-31A10EB645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E05CA6-FB7A-347B-DC6C-50B1F9C93C7A}"/>
              </a:ext>
            </a:extLst>
          </p:cNvPr>
          <p:cNvSpPr>
            <a:spLocks noGrp="1"/>
          </p:cNvSpPr>
          <p:nvPr>
            <p:ph type="title"/>
          </p:nvPr>
        </p:nvSpPr>
        <p:spPr>
          <a:xfrm>
            <a:off x="0" y="220525"/>
            <a:ext cx="8830816" cy="1104106"/>
          </a:xfrm>
        </p:spPr>
        <p:txBody>
          <a:bodyPr>
            <a:normAutofit/>
          </a:bodyPr>
          <a:lstStyle/>
          <a:p>
            <a:pPr algn="ctr"/>
            <a:r>
              <a:rPr lang="en-US" sz="2800" b="1" dirty="0">
                <a:latin typeface="Aptos" panose="020B0004020202020204" pitchFamily="34" charset="0"/>
              </a:rPr>
              <a:t>Examples of </a:t>
            </a:r>
            <a:r>
              <a:rPr lang="en-US" sz="2800" b="1" noProof="0" dirty="0">
                <a:latin typeface="Aptos" panose="020B0004020202020204" pitchFamily="34" charset="0"/>
              </a:rPr>
              <a:t>large</a:t>
            </a:r>
            <a:r>
              <a:rPr lang="sr-Latn-RS" sz="2800" b="1" dirty="0">
                <a:latin typeface="Aptos" panose="020B0004020202020204" pitchFamily="34" charset="0"/>
              </a:rPr>
              <a:t> </a:t>
            </a:r>
            <a:r>
              <a:rPr lang="en-US" sz="2800" b="1" dirty="0">
                <a:latin typeface="Aptos" panose="020B0004020202020204" pitchFamily="34" charset="0"/>
              </a:rPr>
              <a:t>investments in thermal tourism</a:t>
            </a:r>
            <a:br>
              <a:rPr lang="sr-Latn-RS" sz="3200" b="1" dirty="0">
                <a:latin typeface="Aptos" panose="020B0004020202020204" pitchFamily="34" charset="0"/>
              </a:rPr>
            </a:br>
            <a:r>
              <a:rPr lang="sr-Latn-RS" sz="2400" b="1" dirty="0">
                <a:latin typeface="Aptos" panose="020B0004020202020204" pitchFamily="34" charset="0"/>
              </a:rPr>
              <a:t>- Gornja Trepča -</a:t>
            </a:r>
          </a:p>
        </p:txBody>
      </p:sp>
      <p:pic>
        <p:nvPicPr>
          <p:cNvPr id="5122" name="Picture 2" descr="Atomska banja i hotel Vujan, Čačak, Gornja Trepča | Smeštaj Srbija">
            <a:extLst>
              <a:ext uri="{FF2B5EF4-FFF2-40B4-BE49-F238E27FC236}">
                <a16:creationId xmlns:a16="http://schemas.microsoft.com/office/drawing/2014/main" id="{3FB5D4F2-858C-CE10-B7A9-BDC44BAB2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46" y="1628800"/>
            <a:ext cx="4263486" cy="2334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descr="A view of a park from above&#10;&#10;AI-generated content may be incorrect.">
            <a:extLst>
              <a:ext uri="{FF2B5EF4-FFF2-40B4-BE49-F238E27FC236}">
                <a16:creationId xmlns:a16="http://schemas.microsoft.com/office/drawing/2014/main" id="{1E8D18FE-DB26-4AF9-E137-85FFF01BB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426994"/>
            <a:ext cx="4263486" cy="2840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260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ltDnDiag">
          <a:fgClr>
            <a:srgbClr val="FFFFFF">
              <a:shade val="85000"/>
            </a:srgbClr>
          </a:fgClr>
          <a:bgClr>
            <a:schemeClr val="bg1"/>
          </a:bgClr>
        </a:pattFill>
        <a:effectLst/>
      </p:bgPr>
    </p:bg>
    <p:spTree>
      <p:nvGrpSpPr>
        <p:cNvPr id="1" name="">
          <a:extLst>
            <a:ext uri="{FF2B5EF4-FFF2-40B4-BE49-F238E27FC236}">
              <a16:creationId xmlns:a16="http://schemas.microsoft.com/office/drawing/2014/main" id="{C7850BC0-632B-C377-DD5F-1A8D216FAC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F6BCCB-A2FC-68F8-4164-133ED0D92904}"/>
              </a:ext>
            </a:extLst>
          </p:cNvPr>
          <p:cNvSpPr>
            <a:spLocks noGrp="1"/>
          </p:cNvSpPr>
          <p:nvPr>
            <p:ph type="title"/>
          </p:nvPr>
        </p:nvSpPr>
        <p:spPr>
          <a:xfrm>
            <a:off x="0" y="220525"/>
            <a:ext cx="8830816" cy="1104106"/>
          </a:xfrm>
        </p:spPr>
        <p:txBody>
          <a:bodyPr>
            <a:normAutofit/>
          </a:bodyPr>
          <a:lstStyle/>
          <a:p>
            <a:pPr algn="ctr"/>
            <a:r>
              <a:rPr lang="en-US" sz="2800" b="1" dirty="0">
                <a:latin typeface="Aptos" panose="020B0004020202020204" pitchFamily="34" charset="0"/>
              </a:rPr>
              <a:t>Examples of </a:t>
            </a:r>
            <a:r>
              <a:rPr lang="en-US" sz="2800" b="1" noProof="0" dirty="0">
                <a:latin typeface="Aptos" panose="020B0004020202020204" pitchFamily="34" charset="0"/>
              </a:rPr>
              <a:t>large</a:t>
            </a:r>
            <a:r>
              <a:rPr lang="sr-Latn-RS" sz="2800" b="1" dirty="0">
                <a:latin typeface="Aptos" panose="020B0004020202020204" pitchFamily="34" charset="0"/>
              </a:rPr>
              <a:t> </a:t>
            </a:r>
            <a:r>
              <a:rPr lang="en-US" sz="2800" b="1" dirty="0">
                <a:latin typeface="Aptos" panose="020B0004020202020204" pitchFamily="34" charset="0"/>
              </a:rPr>
              <a:t>investments in thermal tourism</a:t>
            </a:r>
            <a:br>
              <a:rPr lang="sr-Latn-RS" sz="3200" b="1" dirty="0">
                <a:latin typeface="Aptos" panose="020B0004020202020204" pitchFamily="34" charset="0"/>
              </a:rPr>
            </a:br>
            <a:r>
              <a:rPr lang="sr-Latn-RS" sz="2400" b="1" dirty="0">
                <a:latin typeface="Aptos" panose="020B0004020202020204" pitchFamily="34" charset="0"/>
              </a:rPr>
              <a:t>- Sokobanja-</a:t>
            </a:r>
          </a:p>
        </p:txBody>
      </p:sp>
      <p:pic>
        <p:nvPicPr>
          <p:cNvPr id="4" name="Picture 3" descr="An aerial view of a water park&#10;&#10;AI-generated content may be incorrect.">
            <a:extLst>
              <a:ext uri="{FF2B5EF4-FFF2-40B4-BE49-F238E27FC236}">
                <a16:creationId xmlns:a16="http://schemas.microsoft.com/office/drawing/2014/main" id="{881A8329-40A3-C471-A5B6-CC61CFE0C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484784"/>
            <a:ext cx="3528392" cy="2351598"/>
          </a:xfrm>
          <a:prstGeom prst="rect">
            <a:avLst/>
          </a:prstGeom>
          <a:ln>
            <a:noFill/>
          </a:ln>
          <a:effectLst>
            <a:outerShdw blurRad="190500" algn="tl" rotWithShape="0">
              <a:srgbClr val="000000">
                <a:alpha val="70000"/>
              </a:srgbClr>
            </a:outerShdw>
          </a:effectLst>
        </p:spPr>
      </p:pic>
      <p:pic>
        <p:nvPicPr>
          <p:cNvPr id="7" name="Picture 6" descr="A building with a pool in the middle of a road&#10;&#10;AI-generated content may be incorrect.">
            <a:extLst>
              <a:ext uri="{FF2B5EF4-FFF2-40B4-BE49-F238E27FC236}">
                <a16:creationId xmlns:a16="http://schemas.microsoft.com/office/drawing/2014/main" id="{8D0905E4-2E9A-72CE-73BD-018EA55D9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3996535"/>
            <a:ext cx="3468613" cy="2601460"/>
          </a:xfrm>
          <a:prstGeom prst="rect">
            <a:avLst/>
          </a:prstGeom>
          <a:ln>
            <a:noFill/>
          </a:ln>
          <a:effectLst>
            <a:outerShdw blurRad="190500" algn="tl" rotWithShape="0">
              <a:srgbClr val="000000">
                <a:alpha val="70000"/>
              </a:srgbClr>
            </a:outerShdw>
          </a:effectLst>
        </p:spPr>
      </p:pic>
      <p:pic>
        <p:nvPicPr>
          <p:cNvPr id="9" name="Picture 8" descr="A building with trees around it&#10;&#10;AI-generated content may be incorrect.">
            <a:extLst>
              <a:ext uri="{FF2B5EF4-FFF2-40B4-BE49-F238E27FC236}">
                <a16:creationId xmlns:a16="http://schemas.microsoft.com/office/drawing/2014/main" id="{E4537CB8-138C-3DE7-1092-FD9B6FDF0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147" y="1488397"/>
            <a:ext cx="3527397" cy="2351598"/>
          </a:xfrm>
          <a:prstGeom prst="rect">
            <a:avLst/>
          </a:prstGeom>
        </p:spPr>
      </p:pic>
      <p:sp>
        <p:nvSpPr>
          <p:cNvPr id="10" name="TextBox 9">
            <a:extLst>
              <a:ext uri="{FF2B5EF4-FFF2-40B4-BE49-F238E27FC236}">
                <a16:creationId xmlns:a16="http://schemas.microsoft.com/office/drawing/2014/main" id="{40855AFC-9F8B-139E-9876-A8A35F4CF946}"/>
              </a:ext>
            </a:extLst>
          </p:cNvPr>
          <p:cNvSpPr txBox="1"/>
          <p:nvPr/>
        </p:nvSpPr>
        <p:spPr>
          <a:xfrm>
            <a:off x="683568" y="3836382"/>
            <a:ext cx="854336" cy="276999"/>
          </a:xfrm>
          <a:prstGeom prst="rect">
            <a:avLst/>
          </a:prstGeom>
          <a:noFill/>
        </p:spPr>
        <p:txBody>
          <a:bodyPr wrap="none" rtlCol="0">
            <a:spAutoFit/>
          </a:bodyPr>
          <a:lstStyle/>
          <a:p>
            <a:r>
              <a:rPr lang="en-US" sz="1200" noProof="0" dirty="0">
                <a:latin typeface="Aptos" panose="020B0004020202020204" pitchFamily="34" charset="0"/>
              </a:rPr>
              <a:t>Aqua Park</a:t>
            </a:r>
          </a:p>
        </p:txBody>
      </p:sp>
      <p:sp>
        <p:nvSpPr>
          <p:cNvPr id="11" name="TextBox 10">
            <a:extLst>
              <a:ext uri="{FF2B5EF4-FFF2-40B4-BE49-F238E27FC236}">
                <a16:creationId xmlns:a16="http://schemas.microsoft.com/office/drawing/2014/main" id="{19C8D3C4-16FA-12D6-9FE7-2696A2453498}"/>
              </a:ext>
            </a:extLst>
          </p:cNvPr>
          <p:cNvSpPr txBox="1"/>
          <p:nvPr/>
        </p:nvSpPr>
        <p:spPr>
          <a:xfrm>
            <a:off x="7762341" y="3813096"/>
            <a:ext cx="900888" cy="276999"/>
          </a:xfrm>
          <a:prstGeom prst="rect">
            <a:avLst/>
          </a:prstGeom>
          <a:noFill/>
        </p:spPr>
        <p:txBody>
          <a:bodyPr wrap="none" rtlCol="0">
            <a:spAutoFit/>
          </a:bodyPr>
          <a:lstStyle/>
          <a:p>
            <a:r>
              <a:rPr lang="sr-Latn-RS" sz="1200" noProof="0" dirty="0">
                <a:latin typeface="Aptos" panose="020B0004020202020204" pitchFamily="34" charset="0"/>
              </a:rPr>
              <a:t>Nataly Spa</a:t>
            </a:r>
            <a:endParaRPr lang="en-US" sz="1200" noProof="0" dirty="0">
              <a:latin typeface="Aptos" panose="020B0004020202020204" pitchFamily="34" charset="0"/>
            </a:endParaRPr>
          </a:p>
        </p:txBody>
      </p:sp>
      <p:sp>
        <p:nvSpPr>
          <p:cNvPr id="12" name="TextBox 11">
            <a:extLst>
              <a:ext uri="{FF2B5EF4-FFF2-40B4-BE49-F238E27FC236}">
                <a16:creationId xmlns:a16="http://schemas.microsoft.com/office/drawing/2014/main" id="{2970DFF7-0DFC-A014-0591-10F23C2A5019}"/>
              </a:ext>
            </a:extLst>
          </p:cNvPr>
          <p:cNvSpPr txBox="1"/>
          <p:nvPr/>
        </p:nvSpPr>
        <p:spPr>
          <a:xfrm>
            <a:off x="6444208" y="6311531"/>
            <a:ext cx="881203" cy="276999"/>
          </a:xfrm>
          <a:prstGeom prst="rect">
            <a:avLst/>
          </a:prstGeom>
          <a:noFill/>
        </p:spPr>
        <p:txBody>
          <a:bodyPr wrap="none" rtlCol="0">
            <a:spAutoFit/>
          </a:bodyPr>
          <a:lstStyle/>
          <a:p>
            <a:r>
              <a:rPr lang="sr-Latn-RS" sz="1200" noProof="0" dirty="0">
                <a:latin typeface="Aptos" panose="020B0004020202020204" pitchFamily="34" charset="0"/>
              </a:rPr>
              <a:t>Hotel SUN</a:t>
            </a:r>
            <a:endParaRPr lang="en-US" sz="1200" noProof="0" dirty="0">
              <a:latin typeface="Aptos" panose="020B0004020202020204" pitchFamily="34" charset="0"/>
            </a:endParaRPr>
          </a:p>
        </p:txBody>
      </p:sp>
    </p:spTree>
    <p:extLst>
      <p:ext uri="{BB962C8B-B14F-4D97-AF65-F5344CB8AC3E}">
        <p14:creationId xmlns:p14="http://schemas.microsoft.com/office/powerpoint/2010/main" val="1204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shade val="48000"/>
                <a:satMod val="230000"/>
              </a:schemeClr>
            </a:gs>
            <a:gs pos="60000">
              <a:schemeClr val="bg1">
                <a:shade val="92000"/>
                <a:satMod val="230000"/>
              </a:schemeClr>
            </a:gs>
            <a:gs pos="100000">
              <a:schemeClr val="bg1">
                <a:tint val="85000"/>
                <a:satMod val="400000"/>
              </a:schemeClr>
            </a:gs>
          </a:gsLst>
          <a:lin ang="54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30A081-FAF6-E1FA-3498-09CEA8FBE663}"/>
              </a:ext>
            </a:extLst>
          </p:cNvPr>
          <p:cNvSpPr>
            <a:spLocks noGrp="1"/>
          </p:cNvSpPr>
          <p:nvPr>
            <p:ph type="title"/>
          </p:nvPr>
        </p:nvSpPr>
        <p:spPr/>
        <p:txBody>
          <a:bodyPr>
            <a:normAutofit/>
          </a:bodyPr>
          <a:lstStyle/>
          <a:p>
            <a:pPr algn="ctr"/>
            <a:r>
              <a:rPr lang="en-US" sz="3200" b="1" dirty="0">
                <a:latin typeface="Aptos" panose="020B0004020202020204" pitchFamily="34" charset="0"/>
              </a:rPr>
              <a:t>Investment potential in thermal tourism in Serbia</a:t>
            </a:r>
            <a:endParaRPr lang="sr-Latn-RS" sz="3200" b="1" dirty="0">
              <a:latin typeface="Aptos" panose="020B0004020202020204" pitchFamily="34" charset="0"/>
            </a:endParaRPr>
          </a:p>
        </p:txBody>
      </p:sp>
      <p:pic>
        <p:nvPicPr>
          <p:cNvPr id="11" name="Picture 9" descr="Map&#10;&#10;Description automatically generated">
            <a:extLst>
              <a:ext uri="{FF2B5EF4-FFF2-40B4-BE49-F238E27FC236}">
                <a16:creationId xmlns:a16="http://schemas.microsoft.com/office/drawing/2014/main" id="{0D3D55D7-1E4E-5C6F-DE9D-802765E084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408" b="-2"/>
          <a:stretch/>
        </p:blipFill>
        <p:spPr bwMode="auto">
          <a:xfrm>
            <a:off x="611560" y="1407264"/>
            <a:ext cx="3116059" cy="48220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A29365A-4384-9666-6653-607EE4D60149}"/>
              </a:ext>
            </a:extLst>
          </p:cNvPr>
          <p:cNvSpPr txBox="1"/>
          <p:nvPr/>
        </p:nvSpPr>
        <p:spPr>
          <a:xfrm>
            <a:off x="4067944" y="2060848"/>
            <a:ext cx="4724152" cy="3323987"/>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1600" dirty="0">
                <a:latin typeface="Aptos" panose="020B0004020202020204" pitchFamily="34" charset="0"/>
              </a:rPr>
              <a:t>More than 500 springs of thermal and thermo-mineral water but only 30 urbanized spas.</a:t>
            </a:r>
            <a:endParaRPr lang="sr-Latn-RS" sz="1600" dirty="0">
              <a:latin typeface="Aptos" panose="020B0004020202020204" pitchFamily="34" charset="0"/>
            </a:endParaRPr>
          </a:p>
          <a:p>
            <a:pPr marL="285750" indent="-285750">
              <a:spcAft>
                <a:spcPts val="1200"/>
              </a:spcAft>
              <a:buFont typeface="Arial" panose="020B0604020202020204" pitchFamily="34" charset="0"/>
              <a:buChar char="•"/>
            </a:pPr>
            <a:r>
              <a:rPr lang="en-US" sz="1600" dirty="0">
                <a:latin typeface="Aptos" panose="020B0004020202020204" pitchFamily="34" charset="0"/>
              </a:rPr>
              <a:t>Many opportunities for greenfield investments with the good will of local governments to participate in the realization of new thermal spas</a:t>
            </a:r>
          </a:p>
          <a:p>
            <a:pPr marL="285750" indent="-285750">
              <a:spcAft>
                <a:spcPts val="1200"/>
              </a:spcAft>
              <a:buFont typeface="Arial" panose="020B0604020202020204" pitchFamily="34" charset="0"/>
              <a:buChar char="•"/>
            </a:pPr>
            <a:r>
              <a:rPr lang="en-US" sz="1600" dirty="0">
                <a:latin typeface="Aptos" panose="020B0004020202020204" pitchFamily="34" charset="0"/>
              </a:rPr>
              <a:t>Medical spa tradition longer than two centuries</a:t>
            </a:r>
          </a:p>
          <a:p>
            <a:pPr marL="285750" indent="-285750">
              <a:spcAft>
                <a:spcPts val="1200"/>
              </a:spcAft>
              <a:buFont typeface="Arial" panose="020B0604020202020204" pitchFamily="34" charset="0"/>
              <a:buChar char="•"/>
            </a:pPr>
            <a:r>
              <a:rPr lang="en-US" sz="1600" dirty="0">
                <a:latin typeface="Aptos" panose="020B0004020202020204" pitchFamily="34" charset="0"/>
              </a:rPr>
              <a:t>Professional staff in the field of balneology</a:t>
            </a:r>
            <a:r>
              <a:rPr lang="sr-Latn-RS" sz="1600" dirty="0">
                <a:latin typeface="Aptos" panose="020B0004020202020204" pitchFamily="34" charset="0"/>
              </a:rPr>
              <a:t> and </a:t>
            </a:r>
            <a:r>
              <a:rPr lang="en-US" sz="1600" noProof="0" dirty="0">
                <a:latin typeface="Aptos" panose="020B0004020202020204" pitchFamily="34" charset="0"/>
              </a:rPr>
              <a:t>catering</a:t>
            </a:r>
            <a:endParaRPr lang="sr-Latn-RS" sz="1600" dirty="0">
              <a:latin typeface="Aptos" panose="020B0004020202020204" pitchFamily="34" charset="0"/>
            </a:endParaRPr>
          </a:p>
          <a:p>
            <a:pPr marL="285750" indent="-285750">
              <a:spcAft>
                <a:spcPts val="1200"/>
              </a:spcAft>
              <a:buFont typeface="Arial" panose="020B0604020202020204" pitchFamily="34" charset="0"/>
              <a:buChar char="•"/>
            </a:pPr>
            <a:r>
              <a:rPr lang="en-US" sz="1600" dirty="0">
                <a:latin typeface="Aptos" panose="020B0004020202020204" pitchFamily="34" charset="0"/>
              </a:rPr>
              <a:t>Financial and legal support of the state</a:t>
            </a:r>
          </a:p>
          <a:p>
            <a:pPr marL="285750" indent="-285750">
              <a:spcAft>
                <a:spcPts val="1200"/>
              </a:spcAft>
              <a:buFont typeface="Arial" panose="020B0604020202020204" pitchFamily="34" charset="0"/>
              <a:buChar char="•"/>
            </a:pPr>
            <a:r>
              <a:rPr lang="en-US" sz="1600" dirty="0">
                <a:latin typeface="Aptos" panose="020B0004020202020204" pitchFamily="34" charset="0"/>
              </a:rPr>
              <a:t>Better communal and traffic infrastructure</a:t>
            </a:r>
            <a:endParaRPr lang="sr-Latn-RS" sz="1600" dirty="0">
              <a:latin typeface="Aptos" panose="020B0004020202020204" pitchFamily="34" charset="0"/>
            </a:endParaRPr>
          </a:p>
        </p:txBody>
      </p:sp>
      <p:sp>
        <p:nvSpPr>
          <p:cNvPr id="18" name="TextBox 17">
            <a:extLst>
              <a:ext uri="{FF2B5EF4-FFF2-40B4-BE49-F238E27FC236}">
                <a16:creationId xmlns:a16="http://schemas.microsoft.com/office/drawing/2014/main" id="{102A188E-BC0B-0229-9804-BA01391C7231}"/>
              </a:ext>
            </a:extLst>
          </p:cNvPr>
          <p:cNvSpPr txBox="1"/>
          <p:nvPr/>
        </p:nvSpPr>
        <p:spPr>
          <a:xfrm>
            <a:off x="611560" y="6282729"/>
            <a:ext cx="6480720" cy="276999"/>
          </a:xfrm>
          <a:prstGeom prst="rect">
            <a:avLst/>
          </a:prstGeom>
          <a:noFill/>
        </p:spPr>
        <p:txBody>
          <a:bodyPr wrap="square" rtlCol="0">
            <a:spAutoFit/>
          </a:bodyPr>
          <a:lstStyle/>
          <a:p>
            <a:r>
              <a:rPr lang="sr-Latn-RS" sz="1200" i="1" dirty="0">
                <a:latin typeface="Aptos" panose="020B0004020202020204" pitchFamily="34" charset="0"/>
              </a:rPr>
              <a:t>Picture: „Mineral &amp; Thermal </a:t>
            </a:r>
            <a:r>
              <a:rPr lang="en-US" sz="1200" i="1" noProof="0" dirty="0">
                <a:latin typeface="Aptos" panose="020B0004020202020204" pitchFamily="34" charset="0"/>
              </a:rPr>
              <a:t>water</a:t>
            </a:r>
            <a:r>
              <a:rPr lang="sr-Latn-RS" sz="1200" i="1" dirty="0">
                <a:latin typeface="Aptos" panose="020B0004020202020204" pitchFamily="34" charset="0"/>
              </a:rPr>
              <a:t> in Serbia,</a:t>
            </a:r>
            <a:r>
              <a:rPr lang="en-US" sz="1200" i="1" dirty="0">
                <a:latin typeface="Aptos" panose="020B0004020202020204" pitchFamily="34" charset="0"/>
              </a:rPr>
              <a:t> Faculty of Mining and Geology, 2003</a:t>
            </a:r>
            <a:r>
              <a:rPr lang="sr-Latn-RS" sz="1200" i="1" dirty="0">
                <a:latin typeface="Aptos" panose="020B000402020202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48" y="190500"/>
            <a:ext cx="8651304" cy="1104106"/>
          </a:xfrm>
        </p:spPr>
        <p:txBody>
          <a:bodyPr>
            <a:normAutofit/>
          </a:bodyPr>
          <a:lstStyle/>
          <a:p>
            <a:r>
              <a:rPr lang="en-US" sz="3200" b="1" dirty="0">
                <a:latin typeface="Aptos" panose="020B0004020202020204" pitchFamily="34" charset="0"/>
              </a:rPr>
              <a:t>Results of investments in thermal tourism</a:t>
            </a:r>
            <a:endParaRPr lang="sr-Latn-CS" sz="3200" b="1" dirty="0">
              <a:latin typeface="Aptos" panose="020B0004020202020204" pitchFamily="34" charset="0"/>
            </a:endParaRPr>
          </a:p>
        </p:txBody>
      </p:sp>
      <p:graphicFrame>
        <p:nvGraphicFramePr>
          <p:cNvPr id="3" name="Chart 2">
            <a:extLst>
              <a:ext uri="{FF2B5EF4-FFF2-40B4-BE49-F238E27FC236}">
                <a16:creationId xmlns:a16="http://schemas.microsoft.com/office/drawing/2014/main" id="{85E68F77-2AE7-4C81-A235-CD784149EC67}"/>
              </a:ext>
            </a:extLst>
          </p:cNvPr>
          <p:cNvGraphicFramePr>
            <a:graphicFrameLocks/>
          </p:cNvGraphicFramePr>
          <p:nvPr>
            <p:extLst>
              <p:ext uri="{D42A27DB-BD31-4B8C-83A1-F6EECF244321}">
                <p14:modId xmlns:p14="http://schemas.microsoft.com/office/powerpoint/2010/main" val="1103054755"/>
              </p:ext>
            </p:extLst>
          </p:nvPr>
        </p:nvGraphicFramePr>
        <p:xfrm>
          <a:off x="1619672" y="1412776"/>
          <a:ext cx="6086475" cy="2695575"/>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2">
            <a:extLst>
              <a:ext uri="{FF2B5EF4-FFF2-40B4-BE49-F238E27FC236}">
                <a16:creationId xmlns:a16="http://schemas.microsoft.com/office/drawing/2014/main" id="{7A59FBA6-460C-E807-CCD9-144C0A8B2075}"/>
              </a:ext>
            </a:extLst>
          </p:cNvPr>
          <p:cNvSpPr txBox="1">
            <a:spLocks/>
          </p:cNvSpPr>
          <p:nvPr/>
        </p:nvSpPr>
        <p:spPr>
          <a:xfrm>
            <a:off x="1187624" y="4365104"/>
            <a:ext cx="6624736" cy="1814698"/>
          </a:xfrm>
          <a:prstGeom prst="rect">
            <a:avLst/>
          </a:prstGeom>
        </p:spPr>
        <p:txBody>
          <a:bodyPr vert="horz" anchor="ctr">
            <a:norm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spcAft>
                <a:spcPts val="600"/>
              </a:spcAft>
            </a:pPr>
            <a:r>
              <a:rPr lang="en-US" sz="1600" dirty="0">
                <a:latin typeface="Aptos" panose="020B0004020202020204" pitchFamily="34" charset="0"/>
              </a:rPr>
              <a:t>The direct impact of investments in accommodation capacities and local infrastructure is reflected in a significant increase in the number of overnight stays and a slightly smaller increase in the number of arrivals.</a:t>
            </a:r>
            <a:endParaRPr lang="sr-Latn-RS" sz="1600" dirty="0">
              <a:latin typeface="Aptos" panose="020B0004020202020204" pitchFamily="34" charset="0"/>
            </a:endParaRPr>
          </a:p>
          <a:p>
            <a:r>
              <a:rPr lang="en-US" sz="1600" dirty="0">
                <a:latin typeface="Aptos" panose="020B0004020202020204" pitchFamily="34" charset="0"/>
              </a:rPr>
              <a:t>Thermal tourism achieved exceptionally good results during the COVID-19 pandemic in 2020 and 2021.</a:t>
            </a:r>
            <a:endParaRPr lang="sr-Latn-RS" sz="1600" dirty="0">
              <a:latin typeface="Aptos" panose="020B0004020202020204" pitchFamily="34" charset="0"/>
            </a:endParaRPr>
          </a:p>
        </p:txBody>
      </p:sp>
      <p:sp>
        <p:nvSpPr>
          <p:cNvPr id="11" name="TextBox 10">
            <a:extLst>
              <a:ext uri="{FF2B5EF4-FFF2-40B4-BE49-F238E27FC236}">
                <a16:creationId xmlns:a16="http://schemas.microsoft.com/office/drawing/2014/main" id="{5B79E9BF-D1E2-CE70-138B-53A3E6AC5B42}"/>
              </a:ext>
            </a:extLst>
          </p:cNvPr>
          <p:cNvSpPr txBox="1"/>
          <p:nvPr/>
        </p:nvSpPr>
        <p:spPr>
          <a:xfrm>
            <a:off x="3294757" y="3990181"/>
            <a:ext cx="2736304" cy="276999"/>
          </a:xfrm>
          <a:prstGeom prst="rect">
            <a:avLst/>
          </a:prstGeom>
          <a:noFill/>
        </p:spPr>
        <p:txBody>
          <a:bodyPr wrap="square">
            <a:spAutoFit/>
          </a:bodyPr>
          <a:lstStyle/>
          <a:p>
            <a:r>
              <a:rPr lang="sr-Latn-RS" sz="1200" dirty="0" err="1">
                <a:solidFill>
                  <a:schemeClr val="tx2">
                    <a:lumMod val="60000"/>
                    <a:lumOff val="40000"/>
                  </a:schemeClr>
                </a:solidFill>
                <a:latin typeface="Aptos" panose="020B0004020202020204" pitchFamily="34" charset="0"/>
              </a:rPr>
              <a:t>Source</a:t>
            </a:r>
            <a:r>
              <a:rPr lang="sr-Latn-RS" sz="1200" dirty="0">
                <a:solidFill>
                  <a:schemeClr val="tx2">
                    <a:lumMod val="60000"/>
                    <a:lumOff val="40000"/>
                  </a:schemeClr>
                </a:solidFill>
                <a:latin typeface="Aptos" panose="020B0004020202020204" pitchFamily="34" charset="0"/>
              </a:rPr>
              <a:t>: National Institute of </a:t>
            </a:r>
            <a:r>
              <a:rPr lang="sr-Latn-RS" sz="1200" dirty="0" err="1">
                <a:solidFill>
                  <a:schemeClr val="tx2">
                    <a:lumMod val="60000"/>
                    <a:lumOff val="40000"/>
                  </a:schemeClr>
                </a:solidFill>
                <a:latin typeface="Aptos" panose="020B0004020202020204" pitchFamily="34" charset="0"/>
              </a:rPr>
              <a:t>Statistics</a:t>
            </a:r>
            <a:endParaRPr lang="sr-Latn-RS" sz="1200" dirty="0">
              <a:solidFill>
                <a:schemeClr val="tx2">
                  <a:lumMod val="60000"/>
                  <a:lumOff val="40000"/>
                </a:schemeClr>
              </a:solidFill>
              <a:latin typeface="Aptos" panose="020B00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46B43-1C1E-ABF7-B598-CDDD3D8265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1F9E7-9F1A-78B7-F6FB-8C3B5DF14A4E}"/>
              </a:ext>
            </a:extLst>
          </p:cNvPr>
          <p:cNvSpPr>
            <a:spLocks noGrp="1"/>
          </p:cNvSpPr>
          <p:nvPr>
            <p:ph type="title"/>
          </p:nvPr>
        </p:nvSpPr>
        <p:spPr>
          <a:xfrm>
            <a:off x="608974" y="188640"/>
            <a:ext cx="7926052" cy="1104106"/>
          </a:xfrm>
        </p:spPr>
        <p:txBody>
          <a:bodyPr>
            <a:normAutofit/>
          </a:bodyPr>
          <a:lstStyle/>
          <a:p>
            <a:r>
              <a:rPr lang="en-US" sz="2800" b="1" dirty="0">
                <a:latin typeface="Aptos" panose="020B0004020202020204" pitchFamily="34" charset="0"/>
              </a:rPr>
              <a:t>Results of investments in thermal tourism</a:t>
            </a:r>
            <a:endParaRPr lang="sr-Latn-CS" sz="2800" b="1" dirty="0">
              <a:latin typeface="Aptos" panose="020B0004020202020204" pitchFamily="34" charset="0"/>
            </a:endParaRPr>
          </a:p>
        </p:txBody>
      </p:sp>
      <p:sp>
        <p:nvSpPr>
          <p:cNvPr id="7" name="Title 2">
            <a:extLst>
              <a:ext uri="{FF2B5EF4-FFF2-40B4-BE49-F238E27FC236}">
                <a16:creationId xmlns:a16="http://schemas.microsoft.com/office/drawing/2014/main" id="{AC2C037C-0F0B-BE6B-B49C-279D198535D7}"/>
              </a:ext>
            </a:extLst>
          </p:cNvPr>
          <p:cNvSpPr txBox="1">
            <a:spLocks/>
          </p:cNvSpPr>
          <p:nvPr/>
        </p:nvSpPr>
        <p:spPr>
          <a:xfrm>
            <a:off x="899592" y="4491200"/>
            <a:ext cx="7344816" cy="1872208"/>
          </a:xfrm>
          <a:prstGeom prst="rect">
            <a:avLst/>
          </a:prstGeom>
        </p:spPr>
        <p:txBody>
          <a:bodyPr vert="horz" anchor="ct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spcAft>
                <a:spcPts val="600"/>
              </a:spcAft>
            </a:pPr>
            <a:r>
              <a:rPr lang="en-US" sz="1600" dirty="0">
                <a:latin typeface="Aptos" panose="020B0004020202020204" pitchFamily="34" charset="0"/>
              </a:rPr>
              <a:t>The average length of stay in spas was somewhat reduced due to the change in the age and professional structure of spa guests - younger guests (mostly 35+) with young children and managers, who use their vacation several times during the year, but with shorter stays (Friday/Sunday).</a:t>
            </a:r>
          </a:p>
          <a:p>
            <a:pPr>
              <a:spcAft>
                <a:spcPts val="600"/>
              </a:spcAft>
            </a:pPr>
            <a:r>
              <a:rPr lang="en-US" sz="1600" dirty="0">
                <a:latin typeface="Aptos" panose="020B0004020202020204" pitchFamily="34" charset="0"/>
              </a:rPr>
              <a:t>In any case, the average stay in Serbian spas is still longer than 4 days.</a:t>
            </a:r>
            <a:endParaRPr lang="sr-Latn-RS" sz="1600" dirty="0">
              <a:latin typeface="Aptos" panose="020B0004020202020204" pitchFamily="34" charset="0"/>
            </a:endParaRPr>
          </a:p>
        </p:txBody>
      </p:sp>
      <p:graphicFrame>
        <p:nvGraphicFramePr>
          <p:cNvPr id="4" name="Chart 3">
            <a:extLst>
              <a:ext uri="{FF2B5EF4-FFF2-40B4-BE49-F238E27FC236}">
                <a16:creationId xmlns:a16="http://schemas.microsoft.com/office/drawing/2014/main" id="{4116D612-EF48-8ABE-3373-F567A873E693}"/>
              </a:ext>
            </a:extLst>
          </p:cNvPr>
          <p:cNvGraphicFramePr>
            <a:graphicFrameLocks/>
          </p:cNvGraphicFramePr>
          <p:nvPr>
            <p:extLst>
              <p:ext uri="{D42A27DB-BD31-4B8C-83A1-F6EECF244321}">
                <p14:modId xmlns:p14="http://schemas.microsoft.com/office/powerpoint/2010/main" val="2142974072"/>
              </p:ext>
            </p:extLst>
          </p:nvPr>
        </p:nvGraphicFramePr>
        <p:xfrm>
          <a:off x="2224077" y="1556792"/>
          <a:ext cx="4551830" cy="26703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791793A-FB7F-6A5C-7BC8-1A3CAF6E8DDC}"/>
              </a:ext>
            </a:extLst>
          </p:cNvPr>
          <p:cNvSpPr txBox="1"/>
          <p:nvPr/>
        </p:nvSpPr>
        <p:spPr>
          <a:xfrm>
            <a:off x="3203848" y="4214201"/>
            <a:ext cx="2736304" cy="276999"/>
          </a:xfrm>
          <a:prstGeom prst="rect">
            <a:avLst/>
          </a:prstGeom>
          <a:noFill/>
        </p:spPr>
        <p:txBody>
          <a:bodyPr wrap="square">
            <a:spAutoFit/>
          </a:bodyPr>
          <a:lstStyle/>
          <a:p>
            <a:r>
              <a:rPr lang="sr-Latn-RS" sz="1200" dirty="0" err="1">
                <a:solidFill>
                  <a:schemeClr val="tx2">
                    <a:lumMod val="60000"/>
                    <a:lumOff val="40000"/>
                  </a:schemeClr>
                </a:solidFill>
                <a:latin typeface="Aptos" panose="020B0004020202020204" pitchFamily="34" charset="0"/>
              </a:rPr>
              <a:t>Source</a:t>
            </a:r>
            <a:r>
              <a:rPr lang="sr-Latn-RS" sz="1200" dirty="0">
                <a:solidFill>
                  <a:schemeClr val="tx2">
                    <a:lumMod val="60000"/>
                    <a:lumOff val="40000"/>
                  </a:schemeClr>
                </a:solidFill>
                <a:latin typeface="Aptos" panose="020B0004020202020204" pitchFamily="34" charset="0"/>
              </a:rPr>
              <a:t>: National Institute of </a:t>
            </a:r>
            <a:r>
              <a:rPr lang="sr-Latn-RS" sz="1200" dirty="0" err="1">
                <a:solidFill>
                  <a:schemeClr val="tx2">
                    <a:lumMod val="60000"/>
                    <a:lumOff val="40000"/>
                  </a:schemeClr>
                </a:solidFill>
                <a:latin typeface="Aptos" panose="020B0004020202020204" pitchFamily="34" charset="0"/>
              </a:rPr>
              <a:t>Statistics</a:t>
            </a:r>
            <a:endParaRPr lang="sr-Latn-RS" sz="1200" dirty="0">
              <a:solidFill>
                <a:schemeClr val="tx2">
                  <a:lumMod val="60000"/>
                  <a:lumOff val="40000"/>
                </a:schemeClr>
              </a:solidFill>
              <a:latin typeface="Aptos" panose="020B0004020202020204" pitchFamily="34" charset="0"/>
            </a:endParaRPr>
          </a:p>
        </p:txBody>
      </p:sp>
    </p:spTree>
    <p:extLst>
      <p:ext uri="{BB962C8B-B14F-4D97-AF65-F5344CB8AC3E}">
        <p14:creationId xmlns:p14="http://schemas.microsoft.com/office/powerpoint/2010/main" val="155138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18593-CC53-79E3-D6F0-1D0809EB5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9794C3-C36C-74A2-7539-019A3D3CC324}"/>
              </a:ext>
            </a:extLst>
          </p:cNvPr>
          <p:cNvSpPr>
            <a:spLocks noGrp="1"/>
          </p:cNvSpPr>
          <p:nvPr>
            <p:ph type="title"/>
          </p:nvPr>
        </p:nvSpPr>
        <p:spPr>
          <a:xfrm>
            <a:off x="608974" y="188640"/>
            <a:ext cx="7926052" cy="1104106"/>
          </a:xfrm>
        </p:spPr>
        <p:txBody>
          <a:bodyPr>
            <a:normAutofit/>
          </a:bodyPr>
          <a:lstStyle/>
          <a:p>
            <a:r>
              <a:rPr lang="en-US" sz="2800" b="1" dirty="0">
                <a:latin typeface="Aptos" panose="020B0004020202020204" pitchFamily="34" charset="0"/>
              </a:rPr>
              <a:t>Results of investments in thermal tourism</a:t>
            </a:r>
            <a:endParaRPr lang="sr-Latn-CS" sz="2800" b="1" dirty="0">
              <a:latin typeface="Aptos" panose="020B0004020202020204" pitchFamily="34" charset="0"/>
            </a:endParaRPr>
          </a:p>
        </p:txBody>
      </p:sp>
      <p:sp>
        <p:nvSpPr>
          <p:cNvPr id="7" name="Title 2">
            <a:extLst>
              <a:ext uri="{FF2B5EF4-FFF2-40B4-BE49-F238E27FC236}">
                <a16:creationId xmlns:a16="http://schemas.microsoft.com/office/drawing/2014/main" id="{86B42B99-88B6-B1A4-C202-27753F9FBB00}"/>
              </a:ext>
            </a:extLst>
          </p:cNvPr>
          <p:cNvSpPr txBox="1">
            <a:spLocks/>
          </p:cNvSpPr>
          <p:nvPr/>
        </p:nvSpPr>
        <p:spPr>
          <a:xfrm>
            <a:off x="467544" y="4437112"/>
            <a:ext cx="8214084" cy="1552897"/>
          </a:xfrm>
          <a:prstGeom prst="rect">
            <a:avLst/>
          </a:prstGeom>
        </p:spPr>
        <p:txBody>
          <a:bodyPr vert="horz" anchor="ctr">
            <a:norm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a:spcAft>
                <a:spcPts val="600"/>
              </a:spcAft>
            </a:pPr>
            <a:r>
              <a:rPr lang="en-US" sz="1400" dirty="0">
                <a:latin typeface="Aptos" panose="020B0004020202020204" pitchFamily="34" charset="0"/>
              </a:rPr>
              <a:t>The positive impact of investments in thermal tourism in Serbia is best seen in the increase in the number of arrivals and overnight stays in the last ten years, when investments were the highest.</a:t>
            </a:r>
          </a:p>
          <a:p>
            <a:pPr>
              <a:spcAft>
                <a:spcPts val="600"/>
              </a:spcAft>
            </a:pPr>
            <a:r>
              <a:rPr lang="en-US" sz="1400" dirty="0">
                <a:latin typeface="Aptos" panose="020B0004020202020204" pitchFamily="34" charset="0"/>
              </a:rPr>
              <a:t>The number of arrivals is up by 69.68%, while the number of overnight stays is up by 51.91%, noting that in 2022</a:t>
            </a:r>
            <a:r>
              <a:rPr lang="sr-Latn-RS" sz="1400" dirty="0">
                <a:latin typeface="Aptos" panose="020B0004020202020204" pitchFamily="34" charset="0"/>
              </a:rPr>
              <a:t>.</a:t>
            </a:r>
            <a:r>
              <a:rPr lang="en-US" sz="1400" dirty="0">
                <a:latin typeface="Aptos" panose="020B0004020202020204" pitchFamily="34" charset="0"/>
              </a:rPr>
              <a:t> the increase in arrivals has almost doubled compared to 2014</a:t>
            </a:r>
            <a:r>
              <a:rPr lang="sr-Latn-RS" sz="1400" dirty="0">
                <a:latin typeface="Aptos" panose="020B0004020202020204" pitchFamily="34" charset="0"/>
              </a:rPr>
              <a:t> (82.21%)!</a:t>
            </a:r>
            <a:r>
              <a:rPr lang="en-US" sz="1400" dirty="0">
                <a:latin typeface="Aptos" panose="020B0004020202020204" pitchFamily="34" charset="0"/>
              </a:rPr>
              <a:t>.</a:t>
            </a:r>
            <a:endParaRPr lang="sr-Latn-RS" sz="1400" dirty="0">
              <a:latin typeface="Aptos" panose="020B0004020202020204" pitchFamily="34" charset="0"/>
            </a:endParaRPr>
          </a:p>
        </p:txBody>
      </p:sp>
      <p:graphicFrame>
        <p:nvGraphicFramePr>
          <p:cNvPr id="3" name="Chart 2">
            <a:extLst>
              <a:ext uri="{FF2B5EF4-FFF2-40B4-BE49-F238E27FC236}">
                <a16:creationId xmlns:a16="http://schemas.microsoft.com/office/drawing/2014/main" id="{178A07F6-1B4C-72A5-BEA6-BF2105C2913C}"/>
              </a:ext>
            </a:extLst>
          </p:cNvPr>
          <p:cNvGraphicFramePr>
            <a:graphicFrameLocks/>
          </p:cNvGraphicFramePr>
          <p:nvPr>
            <p:extLst>
              <p:ext uri="{D42A27DB-BD31-4B8C-83A1-F6EECF244321}">
                <p14:modId xmlns:p14="http://schemas.microsoft.com/office/powerpoint/2010/main" val="3494513290"/>
              </p:ext>
            </p:extLst>
          </p:nvPr>
        </p:nvGraphicFramePr>
        <p:xfrm>
          <a:off x="1899023" y="1292746"/>
          <a:ext cx="5345954" cy="311971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F5E8E78-633F-7E62-0940-CAB5F02596DF}"/>
              </a:ext>
            </a:extLst>
          </p:cNvPr>
          <p:cNvSpPr txBox="1"/>
          <p:nvPr/>
        </p:nvSpPr>
        <p:spPr>
          <a:xfrm>
            <a:off x="3275856" y="4297317"/>
            <a:ext cx="2736304" cy="276999"/>
          </a:xfrm>
          <a:prstGeom prst="rect">
            <a:avLst/>
          </a:prstGeom>
          <a:noFill/>
        </p:spPr>
        <p:txBody>
          <a:bodyPr wrap="square">
            <a:spAutoFit/>
          </a:bodyPr>
          <a:lstStyle/>
          <a:p>
            <a:r>
              <a:rPr lang="sr-Latn-RS" sz="1200" dirty="0" err="1">
                <a:solidFill>
                  <a:schemeClr val="tx2">
                    <a:lumMod val="60000"/>
                    <a:lumOff val="40000"/>
                  </a:schemeClr>
                </a:solidFill>
                <a:latin typeface="Aptos" panose="020B0004020202020204" pitchFamily="34" charset="0"/>
              </a:rPr>
              <a:t>Source</a:t>
            </a:r>
            <a:r>
              <a:rPr lang="sr-Latn-RS" sz="1200" dirty="0">
                <a:solidFill>
                  <a:schemeClr val="tx2">
                    <a:lumMod val="60000"/>
                    <a:lumOff val="40000"/>
                  </a:schemeClr>
                </a:solidFill>
                <a:latin typeface="Aptos" panose="020B0004020202020204" pitchFamily="34" charset="0"/>
              </a:rPr>
              <a:t>: National Institute of </a:t>
            </a:r>
            <a:r>
              <a:rPr lang="sr-Latn-RS" sz="1200" dirty="0" err="1">
                <a:solidFill>
                  <a:schemeClr val="tx2">
                    <a:lumMod val="60000"/>
                    <a:lumOff val="40000"/>
                  </a:schemeClr>
                </a:solidFill>
                <a:latin typeface="Aptos" panose="020B0004020202020204" pitchFamily="34" charset="0"/>
              </a:rPr>
              <a:t>Statistics</a:t>
            </a:r>
            <a:endParaRPr lang="sr-Latn-RS" sz="1200" dirty="0">
              <a:solidFill>
                <a:schemeClr val="tx2">
                  <a:lumMod val="60000"/>
                  <a:lumOff val="40000"/>
                </a:schemeClr>
              </a:solidFill>
              <a:latin typeface="Aptos" panose="020B0004020202020204" pitchFamily="34" charset="0"/>
            </a:endParaRPr>
          </a:p>
        </p:txBody>
      </p:sp>
    </p:spTree>
    <p:extLst>
      <p:ext uri="{BB962C8B-B14F-4D97-AF65-F5344CB8AC3E}">
        <p14:creationId xmlns:p14="http://schemas.microsoft.com/office/powerpoint/2010/main" val="664494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a mountain and a letter m&#10;&#10;AI-generated content may be incorrect.">
            <a:extLst>
              <a:ext uri="{FF2B5EF4-FFF2-40B4-BE49-F238E27FC236}">
                <a16:creationId xmlns:a16="http://schemas.microsoft.com/office/drawing/2014/main" id="{DC119DF1-0B5B-88A1-25E0-B773B0839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476672"/>
            <a:ext cx="1800200" cy="1834349"/>
          </a:xfrm>
          <a:prstGeom prst="rect">
            <a:avLst/>
          </a:prstGeom>
        </p:spPr>
      </p:pic>
      <p:sp>
        <p:nvSpPr>
          <p:cNvPr id="6" name="TextBox 5">
            <a:extLst>
              <a:ext uri="{FF2B5EF4-FFF2-40B4-BE49-F238E27FC236}">
                <a16:creationId xmlns:a16="http://schemas.microsoft.com/office/drawing/2014/main" id="{1239E701-9641-4488-F1F1-83B85BF3A4DA}"/>
              </a:ext>
            </a:extLst>
          </p:cNvPr>
          <p:cNvSpPr txBox="1"/>
          <p:nvPr/>
        </p:nvSpPr>
        <p:spPr>
          <a:xfrm>
            <a:off x="2267744" y="2844225"/>
            <a:ext cx="5544616" cy="584775"/>
          </a:xfrm>
          <a:prstGeom prst="rect">
            <a:avLst/>
          </a:prstGeom>
          <a:noFill/>
        </p:spPr>
        <p:txBody>
          <a:bodyPr wrap="square" rtlCol="0">
            <a:spAutoFit/>
          </a:bodyPr>
          <a:lstStyle/>
          <a:p>
            <a:r>
              <a:rPr lang="sr-Latn-RS" sz="3200" dirty="0">
                <a:solidFill>
                  <a:srgbClr val="000000"/>
                </a:solidFill>
                <a:effectLst/>
                <a:latin typeface="Aptos" panose="020B0004020202020204" pitchFamily="34" charset="0"/>
              </a:rPr>
              <a:t>I </a:t>
            </a:r>
            <a:r>
              <a:rPr lang="en-US" sz="3200" noProof="0" dirty="0">
                <a:solidFill>
                  <a:srgbClr val="000000"/>
                </a:solidFill>
                <a:effectLst/>
                <a:latin typeface="Aptos" panose="020B0004020202020204" pitchFamily="34" charset="0"/>
              </a:rPr>
              <a:t>appreciate your attention</a:t>
            </a:r>
            <a:r>
              <a:rPr lang="sr-Latn-RS" sz="3200" dirty="0">
                <a:solidFill>
                  <a:srgbClr val="000000"/>
                </a:solidFill>
                <a:effectLst/>
                <a:latin typeface="Aptos" panose="020B0004020202020204" pitchFamily="34" charset="0"/>
              </a:rPr>
              <a:t>!</a:t>
            </a:r>
            <a:endParaRPr lang="sr-Latn-RS" sz="3200" dirty="0">
              <a:latin typeface="Aptos" panose="020B0004020202020204" pitchFamily="34" charset="0"/>
            </a:endParaRPr>
          </a:p>
        </p:txBody>
      </p:sp>
      <p:sp>
        <p:nvSpPr>
          <p:cNvPr id="9" name="TextBox 8">
            <a:extLst>
              <a:ext uri="{FF2B5EF4-FFF2-40B4-BE49-F238E27FC236}">
                <a16:creationId xmlns:a16="http://schemas.microsoft.com/office/drawing/2014/main" id="{EBB22C9B-500E-8E6D-334B-6A1F441803D0}"/>
              </a:ext>
            </a:extLst>
          </p:cNvPr>
          <p:cNvSpPr txBox="1"/>
          <p:nvPr/>
        </p:nvSpPr>
        <p:spPr>
          <a:xfrm>
            <a:off x="2915816" y="5013176"/>
            <a:ext cx="3960440" cy="461665"/>
          </a:xfrm>
          <a:prstGeom prst="rect">
            <a:avLst/>
          </a:prstGeom>
          <a:noFill/>
        </p:spPr>
        <p:txBody>
          <a:bodyPr wrap="square" rtlCol="0">
            <a:spAutoFit/>
          </a:bodyPr>
          <a:lstStyle/>
          <a:p>
            <a:r>
              <a:rPr lang="sr-Latn-RS" sz="2400" dirty="0" err="1">
                <a:solidFill>
                  <a:srgbClr val="000000"/>
                </a:solidFill>
                <a:latin typeface="Aptos" panose="020B0004020202020204" pitchFamily="34" charset="0"/>
                <a:hlinkClick r:id="rId3"/>
              </a:rPr>
              <a:t>udru</a:t>
            </a:r>
            <a:r>
              <a:rPr lang="en-US" sz="2400" dirty="0">
                <a:solidFill>
                  <a:srgbClr val="000000"/>
                </a:solidFill>
                <a:latin typeface="Aptos" panose="020B0004020202020204" pitchFamily="34" charset="0"/>
                <a:hlinkClick r:id="rId3"/>
              </a:rPr>
              <a:t>zenjebanja@gmail.com</a:t>
            </a:r>
            <a:r>
              <a:rPr lang="en-US" sz="2400" dirty="0">
                <a:solidFill>
                  <a:srgbClr val="000000"/>
                </a:solidFill>
                <a:latin typeface="Aptos" panose="020B0004020202020204" pitchFamily="34" charset="0"/>
              </a:rPr>
              <a:t> </a:t>
            </a:r>
            <a:endParaRPr lang="sr-Latn-RS" sz="2400" dirty="0">
              <a:latin typeface="Aptos" panose="020B0004020202020204" pitchFamily="34" charset="0"/>
            </a:endParaRPr>
          </a:p>
        </p:txBody>
      </p:sp>
      <p:sp>
        <p:nvSpPr>
          <p:cNvPr id="10" name="TextBox 9">
            <a:extLst>
              <a:ext uri="{FF2B5EF4-FFF2-40B4-BE49-F238E27FC236}">
                <a16:creationId xmlns:a16="http://schemas.microsoft.com/office/drawing/2014/main" id="{1F01D000-11A3-8306-BE91-E71A1214F252}"/>
              </a:ext>
            </a:extLst>
          </p:cNvPr>
          <p:cNvSpPr txBox="1"/>
          <p:nvPr/>
        </p:nvSpPr>
        <p:spPr>
          <a:xfrm>
            <a:off x="2051720" y="4489956"/>
            <a:ext cx="6480720" cy="523220"/>
          </a:xfrm>
          <a:prstGeom prst="rect">
            <a:avLst/>
          </a:prstGeom>
          <a:noFill/>
        </p:spPr>
        <p:txBody>
          <a:bodyPr wrap="square" rtlCol="0">
            <a:spAutoFit/>
          </a:bodyPr>
          <a:lstStyle/>
          <a:p>
            <a:r>
              <a:rPr lang="en-US" sz="2800" dirty="0">
                <a:solidFill>
                  <a:srgbClr val="000000"/>
                </a:solidFill>
                <a:effectLst/>
                <a:latin typeface="Aptos" panose="020B0004020202020204" pitchFamily="34" charset="0"/>
              </a:rPr>
              <a:t>Vladan Veskovic, secretary general</a:t>
            </a:r>
            <a:endParaRPr lang="sr-Latn-RS" sz="2800" dirty="0">
              <a:latin typeface="Aptos" panose="020B0004020202020204" pitchFamily="34" charset="0"/>
            </a:endParaRPr>
          </a:p>
        </p:txBody>
      </p:sp>
    </p:spTree>
    <p:extLst>
      <p:ext uri="{BB962C8B-B14F-4D97-AF65-F5344CB8AC3E}">
        <p14:creationId xmlns:p14="http://schemas.microsoft.com/office/powerpoint/2010/main" val="304321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shade val="48000"/>
                <a:satMod val="230000"/>
              </a:schemeClr>
            </a:gs>
            <a:gs pos="60000">
              <a:schemeClr val="bg1">
                <a:shade val="92000"/>
                <a:satMod val="230000"/>
              </a:schemeClr>
            </a:gs>
            <a:gs pos="100000">
              <a:schemeClr val="bg1">
                <a:tint val="85000"/>
                <a:satMod val="4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208912" cy="1104106"/>
          </a:xfrm>
        </p:spPr>
        <p:txBody>
          <a:bodyPr>
            <a:normAutofit/>
          </a:bodyPr>
          <a:lstStyle/>
          <a:p>
            <a:pPr algn="ctr"/>
            <a:r>
              <a:rPr lang="en-US" sz="2800" b="1" dirty="0">
                <a:latin typeface="Aptos" panose="020B0004020202020204" pitchFamily="34" charset="0"/>
              </a:rPr>
              <a:t>Investment potential in thermal tourism in Serbia – </a:t>
            </a:r>
            <a:r>
              <a:rPr lang="sr-Latn-RS" sz="2800" b="1" dirty="0">
                <a:latin typeface="Aptos" panose="020B0004020202020204" pitchFamily="34" charset="0"/>
              </a:rPr>
              <a:t>more </a:t>
            </a:r>
            <a:r>
              <a:rPr lang="en-US" sz="2800" b="1" noProof="0" dirty="0">
                <a:latin typeface="Aptos" panose="020B0004020202020204" pitchFamily="34" charset="0"/>
              </a:rPr>
              <a:t>than</a:t>
            </a:r>
            <a:r>
              <a:rPr lang="sr-Latn-RS" sz="2800" b="1" dirty="0">
                <a:latin typeface="Aptos" panose="020B0004020202020204" pitchFamily="34" charset="0"/>
              </a:rPr>
              <a:t> 500</a:t>
            </a:r>
            <a:r>
              <a:rPr lang="en-US" sz="2800" b="1" dirty="0">
                <a:latin typeface="Aptos" panose="020B0004020202020204" pitchFamily="34" charset="0"/>
              </a:rPr>
              <a:t> healing springs</a:t>
            </a:r>
            <a:endParaRPr lang="sr-Latn-CS" sz="2800" noProof="0" dirty="0"/>
          </a:p>
        </p:txBody>
      </p:sp>
      <p:graphicFrame>
        <p:nvGraphicFramePr>
          <p:cNvPr id="7" name="Object 8">
            <a:extLst>
              <a:ext uri="{FF2B5EF4-FFF2-40B4-BE49-F238E27FC236}">
                <a16:creationId xmlns:a16="http://schemas.microsoft.com/office/drawing/2014/main" id="{4187F578-B0F3-5A4D-DD30-C759F4AD02C9}"/>
              </a:ext>
            </a:extLst>
          </p:cNvPr>
          <p:cNvGraphicFramePr>
            <a:graphicFrameLocks noChangeAspect="1"/>
          </p:cNvGraphicFramePr>
          <p:nvPr>
            <p:extLst>
              <p:ext uri="{D42A27DB-BD31-4B8C-83A1-F6EECF244321}">
                <p14:modId xmlns:p14="http://schemas.microsoft.com/office/powerpoint/2010/main" val="3573722654"/>
              </p:ext>
            </p:extLst>
          </p:nvPr>
        </p:nvGraphicFramePr>
        <p:xfrm>
          <a:off x="971600" y="1587797"/>
          <a:ext cx="7442200" cy="32813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4DBA62DE-C532-49B7-CBDE-AAF5F5D3C33D}"/>
              </a:ext>
            </a:extLst>
          </p:cNvPr>
          <p:cNvSpPr txBox="1"/>
          <p:nvPr/>
        </p:nvSpPr>
        <p:spPr>
          <a:xfrm>
            <a:off x="1187624" y="5589240"/>
            <a:ext cx="7010152" cy="646331"/>
          </a:xfrm>
          <a:prstGeom prst="rect">
            <a:avLst/>
          </a:prstGeom>
          <a:noFill/>
        </p:spPr>
        <p:txBody>
          <a:bodyPr wrap="square">
            <a:spAutoFit/>
          </a:bodyPr>
          <a:lstStyle/>
          <a:p>
            <a:pPr algn="ctr"/>
            <a:r>
              <a:rPr lang="en-US" dirty="0">
                <a:latin typeface="Aptos" panose="020B0004020202020204" pitchFamily="34" charset="0"/>
              </a:rPr>
              <a:t>In the Serbian spas, the most represented are sulphureous waters, alkaline muriatic, alkaline and radioactive</a:t>
            </a:r>
            <a:endParaRPr lang="sr-Latn-RS" dirty="0">
              <a:latin typeface="Aptos" panose="020B0004020202020204" pitchFamily="34" charset="0"/>
            </a:endParaRPr>
          </a:p>
        </p:txBody>
      </p:sp>
      <p:sp>
        <p:nvSpPr>
          <p:cNvPr id="11" name="TextBox 10">
            <a:extLst>
              <a:ext uri="{FF2B5EF4-FFF2-40B4-BE49-F238E27FC236}">
                <a16:creationId xmlns:a16="http://schemas.microsoft.com/office/drawing/2014/main" id="{2533018C-7866-EFCA-D234-3143FE3F5604}"/>
              </a:ext>
            </a:extLst>
          </p:cNvPr>
          <p:cNvSpPr txBox="1"/>
          <p:nvPr/>
        </p:nvSpPr>
        <p:spPr>
          <a:xfrm>
            <a:off x="2987824" y="4869160"/>
            <a:ext cx="3888432" cy="307777"/>
          </a:xfrm>
          <a:prstGeom prst="rect">
            <a:avLst/>
          </a:prstGeom>
          <a:noFill/>
        </p:spPr>
        <p:txBody>
          <a:bodyPr wrap="square">
            <a:spAutoFit/>
          </a:bodyPr>
          <a:lstStyle/>
          <a:p>
            <a:pPr algn="ctr"/>
            <a:r>
              <a:rPr lang="en-US" sz="1400" i="1" noProof="0" dirty="0">
                <a:latin typeface="Aptos" panose="020B0004020202020204" pitchFamily="34" charset="0"/>
              </a:rPr>
              <a:t>Source: Serbian Spas Association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shade val="48000"/>
                <a:satMod val="230000"/>
              </a:schemeClr>
            </a:gs>
            <a:gs pos="60000">
              <a:schemeClr val="bg1">
                <a:shade val="92000"/>
                <a:satMod val="230000"/>
              </a:schemeClr>
            </a:gs>
            <a:gs pos="100000">
              <a:schemeClr val="bg1">
                <a:tint val="85000"/>
                <a:satMod val="400000"/>
              </a:schemeClr>
            </a:gs>
          </a:gsLst>
          <a:lin ang="5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9B5EDF-B658-F3D4-74A8-F0FC73DAF343}"/>
              </a:ext>
            </a:extLst>
          </p:cNvPr>
          <p:cNvSpPr>
            <a:spLocks noGrp="1"/>
          </p:cNvSpPr>
          <p:nvPr>
            <p:ph type="title"/>
          </p:nvPr>
        </p:nvSpPr>
        <p:spPr>
          <a:xfrm>
            <a:off x="395536" y="52555"/>
            <a:ext cx="8229600" cy="1104106"/>
          </a:xfrm>
        </p:spPr>
        <p:txBody>
          <a:bodyPr>
            <a:normAutofit/>
          </a:bodyPr>
          <a:lstStyle/>
          <a:p>
            <a:pPr algn="ctr"/>
            <a:r>
              <a:rPr lang="en-US" sz="2800" b="1" dirty="0">
                <a:latin typeface="Aptos" panose="020B0004020202020204" pitchFamily="34" charset="0"/>
              </a:rPr>
              <a:t>Investment potential in thermal tourism in Serbia - Various medicinal waters</a:t>
            </a:r>
            <a:endParaRPr lang="sr-Latn-RS" sz="2800" b="1" dirty="0">
              <a:latin typeface="Aptos" panose="020B0004020202020204" pitchFamily="34" charset="0"/>
            </a:endParaRPr>
          </a:p>
        </p:txBody>
      </p:sp>
      <p:graphicFrame>
        <p:nvGraphicFramePr>
          <p:cNvPr id="5" name="Object 8">
            <a:extLst>
              <a:ext uri="{FF2B5EF4-FFF2-40B4-BE49-F238E27FC236}">
                <a16:creationId xmlns:a16="http://schemas.microsoft.com/office/drawing/2014/main" id="{97B08243-25D5-C27F-D765-083FAC6159D3}"/>
              </a:ext>
            </a:extLst>
          </p:cNvPr>
          <p:cNvGraphicFramePr>
            <a:graphicFrameLocks noChangeAspect="1"/>
          </p:cNvGraphicFramePr>
          <p:nvPr>
            <p:extLst>
              <p:ext uri="{D42A27DB-BD31-4B8C-83A1-F6EECF244321}">
                <p14:modId xmlns:p14="http://schemas.microsoft.com/office/powerpoint/2010/main" val="1792385019"/>
              </p:ext>
            </p:extLst>
          </p:nvPr>
        </p:nvGraphicFramePr>
        <p:xfrm>
          <a:off x="1547664" y="1338597"/>
          <a:ext cx="6527800" cy="38147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3D61400-15F2-B5F7-39D3-DA97BC2D6F25}"/>
              </a:ext>
            </a:extLst>
          </p:cNvPr>
          <p:cNvSpPr txBox="1"/>
          <p:nvPr/>
        </p:nvSpPr>
        <p:spPr>
          <a:xfrm>
            <a:off x="395536" y="5335296"/>
            <a:ext cx="8352928" cy="1031051"/>
          </a:xfrm>
          <a:prstGeom prst="rect">
            <a:avLst/>
          </a:prstGeom>
          <a:noFill/>
        </p:spPr>
        <p:txBody>
          <a:bodyPr wrap="square">
            <a:spAutoFit/>
          </a:bodyPr>
          <a:lstStyle/>
          <a:p>
            <a:pPr>
              <a:spcAft>
                <a:spcPts val="600"/>
              </a:spcAft>
            </a:pPr>
            <a:r>
              <a:rPr lang="en-US" sz="1400" dirty="0">
                <a:latin typeface="Aptos" panose="020B0004020202020204" pitchFamily="34" charset="0"/>
              </a:rPr>
              <a:t>Out of the total number of registered springs in the Serbian spas, the following are the most represented: </a:t>
            </a:r>
          </a:p>
          <a:p>
            <a:pPr marL="285750" indent="-285750">
              <a:buFont typeface="Arial" panose="020B0604020202020204" pitchFamily="34" charset="0"/>
              <a:buChar char="•"/>
            </a:pPr>
            <a:r>
              <a:rPr lang="en-US" sz="1400" dirty="0">
                <a:latin typeface="Aptos" panose="020B0004020202020204" pitchFamily="34" charset="0"/>
              </a:rPr>
              <a:t>Warm water (25°C-30°C) 17%</a:t>
            </a:r>
          </a:p>
          <a:p>
            <a:pPr marL="285750" indent="-285750">
              <a:buFont typeface="Arial" panose="020B0604020202020204" pitchFamily="34" charset="0"/>
              <a:buChar char="•"/>
            </a:pPr>
            <a:r>
              <a:rPr lang="en-US" sz="1400" dirty="0">
                <a:latin typeface="Aptos" panose="020B0004020202020204" pitchFamily="34" charset="0"/>
              </a:rPr>
              <a:t>Hyperthermia (over 42°C) 14%</a:t>
            </a:r>
          </a:p>
          <a:p>
            <a:pPr marL="285750" indent="-285750">
              <a:buFont typeface="Arial" panose="020B0604020202020204" pitchFamily="34" charset="0"/>
              <a:buChar char="•"/>
            </a:pPr>
            <a:r>
              <a:rPr lang="en-US" sz="1400" dirty="0">
                <a:latin typeface="Aptos" panose="020B0004020202020204" pitchFamily="34" charset="0"/>
              </a:rPr>
              <a:t>Homotherms (30°C -35°C), (38°C -42°C) with 13% each</a:t>
            </a:r>
            <a:endParaRPr lang="sr-Latn-RS" sz="1400" dirty="0">
              <a:latin typeface="Aptos" panose="020B0004020202020204" pitchFamily="34" charset="0"/>
            </a:endParaRPr>
          </a:p>
        </p:txBody>
      </p:sp>
    </p:spTree>
    <p:extLst>
      <p:ext uri="{BB962C8B-B14F-4D97-AF65-F5344CB8AC3E}">
        <p14:creationId xmlns:p14="http://schemas.microsoft.com/office/powerpoint/2010/main" val="35078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AB1425-26E1-E110-66C8-3E1DCE43EF2E}"/>
              </a:ext>
            </a:extLst>
          </p:cNvPr>
          <p:cNvSpPr>
            <a:spLocks noGrp="1"/>
          </p:cNvSpPr>
          <p:nvPr>
            <p:ph type="title"/>
          </p:nvPr>
        </p:nvSpPr>
        <p:spPr/>
        <p:txBody>
          <a:bodyPr>
            <a:normAutofit/>
          </a:bodyPr>
          <a:lstStyle/>
          <a:p>
            <a:pPr algn="ctr"/>
            <a:r>
              <a:rPr lang="en-US" sz="2800" b="1" dirty="0">
                <a:latin typeface="Aptos" panose="020B0004020202020204" pitchFamily="34" charset="0"/>
              </a:rPr>
              <a:t>Investment potential in thermal tourism in Serbia - Serbian spas treat most diseases</a:t>
            </a:r>
            <a:endParaRPr lang="sr-Latn-RS" sz="2800" dirty="0"/>
          </a:p>
        </p:txBody>
      </p:sp>
      <p:pic>
        <p:nvPicPr>
          <p:cNvPr id="7" name="Picture 6" descr="A close-up of a list&#10;&#10;AI-generated content may be incorrect.">
            <a:extLst>
              <a:ext uri="{FF2B5EF4-FFF2-40B4-BE49-F238E27FC236}">
                <a16:creationId xmlns:a16="http://schemas.microsoft.com/office/drawing/2014/main" id="{0373B0DC-6AE5-6BC4-9797-A18DEB028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32" y="1556792"/>
            <a:ext cx="7884368" cy="47117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635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574E28-D284-E7B8-26D0-CE236162B6CE}"/>
              </a:ext>
            </a:extLst>
          </p:cNvPr>
          <p:cNvSpPr>
            <a:spLocks noGrp="1"/>
          </p:cNvSpPr>
          <p:nvPr>
            <p:ph type="title"/>
          </p:nvPr>
        </p:nvSpPr>
        <p:spPr>
          <a:xfrm>
            <a:off x="457200" y="267494"/>
            <a:ext cx="8229600" cy="569218"/>
          </a:xfrm>
        </p:spPr>
        <p:txBody>
          <a:bodyPr>
            <a:normAutofit/>
          </a:bodyPr>
          <a:lstStyle/>
          <a:p>
            <a:pPr algn="ctr"/>
            <a:r>
              <a:rPr lang="en-US" sz="2800" b="1" dirty="0">
                <a:latin typeface="Aptos" panose="020B0004020202020204" pitchFamily="34" charset="0"/>
              </a:rPr>
              <a:t>Start of investment in Serbian spas</a:t>
            </a:r>
            <a:endParaRPr lang="sr-Latn-RS" sz="2800" b="1" dirty="0">
              <a:latin typeface="Aptos" panose="020B0004020202020204" pitchFamily="34" charset="0"/>
            </a:endParaRPr>
          </a:p>
        </p:txBody>
      </p:sp>
      <p:pic>
        <p:nvPicPr>
          <p:cNvPr id="6" name="Picture 5" descr="A group of people standing in front of a trench&#10;&#10;AI-generated content may be incorrect.">
            <a:extLst>
              <a:ext uri="{FF2B5EF4-FFF2-40B4-BE49-F238E27FC236}">
                <a16:creationId xmlns:a16="http://schemas.microsoft.com/office/drawing/2014/main" id="{D52947B0-AED7-67E5-5AF0-39A643683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976" y="1196752"/>
            <a:ext cx="3693824" cy="2664296"/>
          </a:xfrm>
          <a:prstGeom prst="rect">
            <a:avLst/>
          </a:prstGeom>
          <a:ln>
            <a:noFill/>
          </a:ln>
          <a:effectLst>
            <a:softEdge rad="112500"/>
          </a:effectLst>
        </p:spPr>
      </p:pic>
      <p:pic>
        <p:nvPicPr>
          <p:cNvPr id="8" name="Picture 7" descr="A group of men digging in a hole&#10;&#10;AI-generated content may be incorrect.">
            <a:extLst>
              <a:ext uri="{FF2B5EF4-FFF2-40B4-BE49-F238E27FC236}">
                <a16:creationId xmlns:a16="http://schemas.microsoft.com/office/drawing/2014/main" id="{B629588A-7E03-62D7-24DB-CF7C7E6A8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18" y="3501008"/>
            <a:ext cx="3911008" cy="2674093"/>
          </a:xfrm>
          <a:prstGeom prst="rect">
            <a:avLst/>
          </a:prstGeom>
          <a:ln>
            <a:noFill/>
          </a:ln>
          <a:effectLst>
            <a:softEdge rad="112500"/>
          </a:effectLst>
        </p:spPr>
      </p:pic>
      <p:sp>
        <p:nvSpPr>
          <p:cNvPr id="12" name="TextBox 11">
            <a:extLst>
              <a:ext uri="{FF2B5EF4-FFF2-40B4-BE49-F238E27FC236}">
                <a16:creationId xmlns:a16="http://schemas.microsoft.com/office/drawing/2014/main" id="{4C059E81-0072-E4C1-4809-CDCBF6331B08}"/>
              </a:ext>
            </a:extLst>
          </p:cNvPr>
          <p:cNvSpPr txBox="1"/>
          <p:nvPr/>
        </p:nvSpPr>
        <p:spPr>
          <a:xfrm>
            <a:off x="746198" y="1268760"/>
            <a:ext cx="3788694" cy="1569660"/>
          </a:xfrm>
          <a:prstGeom prst="rect">
            <a:avLst/>
          </a:prstGeom>
          <a:noFill/>
        </p:spPr>
        <p:txBody>
          <a:bodyPr wrap="square">
            <a:spAutoFit/>
          </a:bodyPr>
          <a:lstStyle/>
          <a:p>
            <a:r>
              <a:rPr lang="en-US" sz="1600" dirty="0">
                <a:latin typeface="Aptos" panose="020B0004020202020204" pitchFamily="34" charset="0"/>
              </a:rPr>
              <a:t>Since the first written document about the medicinal properties of the Bukovička spa (Aranđelovac) was created in 1811, the era of the creation and development of Serbian spas based on the spas of Western Europe began.</a:t>
            </a:r>
            <a:endParaRPr lang="sr-Latn-RS" sz="1600" dirty="0">
              <a:latin typeface="Aptos" panose="020B0004020202020204" pitchFamily="34" charset="0"/>
            </a:endParaRPr>
          </a:p>
        </p:txBody>
      </p:sp>
      <p:sp>
        <p:nvSpPr>
          <p:cNvPr id="14" name="TextBox 13">
            <a:extLst>
              <a:ext uri="{FF2B5EF4-FFF2-40B4-BE49-F238E27FC236}">
                <a16:creationId xmlns:a16="http://schemas.microsoft.com/office/drawing/2014/main" id="{7878173C-CE9D-D7F3-C26D-E604902B184B}"/>
              </a:ext>
            </a:extLst>
          </p:cNvPr>
          <p:cNvSpPr txBox="1"/>
          <p:nvPr/>
        </p:nvSpPr>
        <p:spPr>
          <a:xfrm>
            <a:off x="5156326" y="4653136"/>
            <a:ext cx="3530474" cy="1323439"/>
          </a:xfrm>
          <a:prstGeom prst="rect">
            <a:avLst/>
          </a:prstGeom>
          <a:noFill/>
        </p:spPr>
        <p:txBody>
          <a:bodyPr wrap="square">
            <a:spAutoFit/>
          </a:bodyPr>
          <a:lstStyle/>
          <a:p>
            <a:pPr algn="r"/>
            <a:r>
              <a:rPr lang="en-US" sz="1600" dirty="0">
                <a:latin typeface="Aptos" panose="020B0004020202020204" pitchFamily="34" charset="0"/>
              </a:rPr>
              <a:t>Investment in therapeutic and accommodation facilities began in the 1830s, at the same time as evidence of the medicinal properties of the waters in Serbian spas.</a:t>
            </a:r>
            <a:endParaRPr lang="sr-Latn-RS" sz="1600" dirty="0">
              <a:latin typeface="Aptos" panose="020B0004020202020204" pitchFamily="34" charset="0"/>
            </a:endParaRPr>
          </a:p>
        </p:txBody>
      </p:sp>
    </p:spTree>
    <p:extLst>
      <p:ext uri="{BB962C8B-B14F-4D97-AF65-F5344CB8AC3E}">
        <p14:creationId xmlns:p14="http://schemas.microsoft.com/office/powerpoint/2010/main" val="349631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3E9A-E8AF-7FE7-BF19-618AE601A5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C1DB48-B9C0-56FF-06F9-C538E4C40109}"/>
              </a:ext>
            </a:extLst>
          </p:cNvPr>
          <p:cNvSpPr>
            <a:spLocks noGrp="1"/>
          </p:cNvSpPr>
          <p:nvPr>
            <p:ph type="title"/>
          </p:nvPr>
        </p:nvSpPr>
        <p:spPr>
          <a:xfrm>
            <a:off x="457200" y="267494"/>
            <a:ext cx="8229600" cy="569218"/>
          </a:xfrm>
        </p:spPr>
        <p:txBody>
          <a:bodyPr>
            <a:normAutofit/>
          </a:bodyPr>
          <a:lstStyle/>
          <a:p>
            <a:pPr algn="ctr"/>
            <a:r>
              <a:rPr lang="en-US" sz="2800" b="1" dirty="0">
                <a:latin typeface="Aptos" panose="020B0004020202020204" pitchFamily="34" charset="0"/>
              </a:rPr>
              <a:t>Start of investment in Serbian spas</a:t>
            </a:r>
            <a:endParaRPr lang="sr-Latn-RS" sz="2800" b="1" dirty="0">
              <a:latin typeface="Aptos" panose="020B0004020202020204" pitchFamily="34" charset="0"/>
            </a:endParaRPr>
          </a:p>
        </p:txBody>
      </p:sp>
      <p:pic>
        <p:nvPicPr>
          <p:cNvPr id="4" name="Picture 3" descr="A group of men standing in front of a fountain&#10;&#10;AI-generated content may be incorrect.">
            <a:extLst>
              <a:ext uri="{FF2B5EF4-FFF2-40B4-BE49-F238E27FC236}">
                <a16:creationId xmlns:a16="http://schemas.microsoft.com/office/drawing/2014/main" id="{2B9A587D-5F99-5390-85E5-47A522AC4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596" y="1052736"/>
            <a:ext cx="6464808" cy="405079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12609EB-4806-C641-8A3C-7F3622C2AA20}"/>
              </a:ext>
            </a:extLst>
          </p:cNvPr>
          <p:cNvSpPr txBox="1"/>
          <p:nvPr/>
        </p:nvSpPr>
        <p:spPr>
          <a:xfrm>
            <a:off x="1187624" y="5389765"/>
            <a:ext cx="6948264" cy="830997"/>
          </a:xfrm>
          <a:prstGeom prst="rect">
            <a:avLst/>
          </a:prstGeom>
          <a:noFill/>
        </p:spPr>
        <p:txBody>
          <a:bodyPr wrap="square">
            <a:spAutoFit/>
          </a:bodyPr>
          <a:lstStyle/>
          <a:p>
            <a:pPr algn="just"/>
            <a:r>
              <a:rPr lang="en-US" sz="1600" dirty="0">
                <a:latin typeface="Aptos" panose="020B0004020202020204" pitchFamily="34" charset="0"/>
              </a:rPr>
              <a:t>King Aleksandar Karađorđević, representative of the dynasty that was a major investor in Serbian spas. He used his stay in Vrnjačka banja to recover his body with water from the Snežnik spring.</a:t>
            </a:r>
            <a:endParaRPr lang="sr-Latn-RS" sz="1600" dirty="0">
              <a:latin typeface="Aptos" panose="020B0004020202020204" pitchFamily="34" charset="0"/>
            </a:endParaRPr>
          </a:p>
        </p:txBody>
      </p:sp>
    </p:spTree>
    <p:extLst>
      <p:ext uri="{BB962C8B-B14F-4D97-AF65-F5344CB8AC3E}">
        <p14:creationId xmlns:p14="http://schemas.microsoft.com/office/powerpoint/2010/main" val="2581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A554B-EFCB-DE17-2A8D-C085857F25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CA1703-BE67-1FC3-333D-E620E4463EC8}"/>
              </a:ext>
            </a:extLst>
          </p:cNvPr>
          <p:cNvSpPr>
            <a:spLocks noGrp="1"/>
          </p:cNvSpPr>
          <p:nvPr>
            <p:ph type="title"/>
          </p:nvPr>
        </p:nvSpPr>
        <p:spPr>
          <a:xfrm>
            <a:off x="457200" y="267494"/>
            <a:ext cx="8229600" cy="569218"/>
          </a:xfrm>
        </p:spPr>
        <p:txBody>
          <a:bodyPr>
            <a:normAutofit/>
          </a:bodyPr>
          <a:lstStyle/>
          <a:p>
            <a:pPr algn="ctr"/>
            <a:r>
              <a:rPr lang="en-US" sz="2800" b="1" dirty="0">
                <a:latin typeface="Aptos" panose="020B0004020202020204" pitchFamily="34" charset="0"/>
              </a:rPr>
              <a:t>Start of investment in Serbian spas</a:t>
            </a:r>
            <a:endParaRPr lang="sr-Latn-RS" sz="2800" b="1" dirty="0">
              <a:latin typeface="Aptos" panose="020B0004020202020204" pitchFamily="34" charset="0"/>
            </a:endParaRPr>
          </a:p>
        </p:txBody>
      </p:sp>
      <p:pic>
        <p:nvPicPr>
          <p:cNvPr id="5" name="Picture 4" descr="A large white building with a tree in the background&#10;&#10;AI-generated content may be incorrect.">
            <a:extLst>
              <a:ext uri="{FF2B5EF4-FFF2-40B4-BE49-F238E27FC236}">
                <a16:creationId xmlns:a16="http://schemas.microsoft.com/office/drawing/2014/main" id="{3563C108-F213-28FE-98B4-60CAB0466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083079"/>
            <a:ext cx="3810528" cy="2443313"/>
          </a:xfrm>
          <a:prstGeom prst="rect">
            <a:avLst/>
          </a:prstGeom>
          <a:ln>
            <a:noFill/>
          </a:ln>
          <a:effectLst>
            <a:outerShdw blurRad="292100" dist="139700" dir="2700000" algn="tl" rotWithShape="0">
              <a:srgbClr val="333333">
                <a:alpha val="65000"/>
              </a:srgbClr>
            </a:outerShdw>
          </a:effectLst>
        </p:spPr>
      </p:pic>
      <p:pic>
        <p:nvPicPr>
          <p:cNvPr id="8" name="Picture 7" descr="A building with people outside&#10;&#10;AI-generated content may be incorrect.">
            <a:extLst>
              <a:ext uri="{FF2B5EF4-FFF2-40B4-BE49-F238E27FC236}">
                <a16:creationId xmlns:a16="http://schemas.microsoft.com/office/drawing/2014/main" id="{C9D673A8-5EC1-A191-45B8-294DAD872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35" y="1065928"/>
            <a:ext cx="3810528" cy="2428904"/>
          </a:xfrm>
          <a:prstGeom prst="rect">
            <a:avLst/>
          </a:prstGeom>
          <a:ln>
            <a:noFill/>
          </a:ln>
          <a:effectLst>
            <a:outerShdw blurRad="292100" dist="139700" dir="2700000" algn="tl" rotWithShape="0">
              <a:srgbClr val="333333">
                <a:alpha val="65000"/>
              </a:srgbClr>
            </a:outerShdw>
          </a:effectLst>
        </p:spPr>
      </p:pic>
      <p:pic>
        <p:nvPicPr>
          <p:cNvPr id="13" name="Picture 12" descr="A large stone building with a large porch&#10;&#10;AI-generated content may be incorrect.">
            <a:extLst>
              <a:ext uri="{FF2B5EF4-FFF2-40B4-BE49-F238E27FC236}">
                <a16:creationId xmlns:a16="http://schemas.microsoft.com/office/drawing/2014/main" id="{83E0BE92-877C-49CB-6538-19968BE73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3938015"/>
            <a:ext cx="3794807" cy="2443313"/>
          </a:xfrm>
          <a:prstGeom prst="rect">
            <a:avLst/>
          </a:prstGeom>
          <a:ln>
            <a:noFill/>
          </a:ln>
          <a:effectLst>
            <a:outerShdw blurRad="292100" dist="139700" dir="2700000" algn="tl" rotWithShape="0">
              <a:srgbClr val="333333">
                <a:alpha val="65000"/>
              </a:srgbClr>
            </a:outerShdw>
          </a:effectLst>
        </p:spPr>
      </p:pic>
      <p:pic>
        <p:nvPicPr>
          <p:cNvPr id="14" name="Picture 13" descr="A person sitting at a table in a garden&#10;&#10;AI-generated content may be incorrect.">
            <a:extLst>
              <a:ext uri="{FF2B5EF4-FFF2-40B4-BE49-F238E27FC236}">
                <a16:creationId xmlns:a16="http://schemas.microsoft.com/office/drawing/2014/main" id="{9183B0C8-4E16-178E-0FB0-5595AE4FA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297" y="3938015"/>
            <a:ext cx="3868970" cy="2479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8693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01872-28F2-8B23-6BE2-41E853D036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B375D0-07FF-F9F1-E677-69E50CBB8808}"/>
              </a:ext>
            </a:extLst>
          </p:cNvPr>
          <p:cNvSpPr>
            <a:spLocks noGrp="1"/>
          </p:cNvSpPr>
          <p:nvPr>
            <p:ph type="title"/>
          </p:nvPr>
        </p:nvSpPr>
        <p:spPr>
          <a:xfrm>
            <a:off x="457200" y="267494"/>
            <a:ext cx="8229600" cy="569218"/>
          </a:xfrm>
        </p:spPr>
        <p:txBody>
          <a:bodyPr>
            <a:normAutofit fontScale="90000"/>
          </a:bodyPr>
          <a:lstStyle/>
          <a:p>
            <a:pPr algn="ctr"/>
            <a:r>
              <a:rPr lang="en-US" sz="2800" b="1" dirty="0">
                <a:latin typeface="Aptos" panose="020B0004020202020204" pitchFamily="34" charset="0"/>
              </a:rPr>
              <a:t>The second phase of investment in Serbian spas</a:t>
            </a:r>
            <a:endParaRPr lang="sr-Latn-RS" sz="2800" b="1" dirty="0">
              <a:latin typeface="Aptos" panose="020B0004020202020204" pitchFamily="34" charset="0"/>
            </a:endParaRPr>
          </a:p>
        </p:txBody>
      </p:sp>
      <p:sp>
        <p:nvSpPr>
          <p:cNvPr id="4" name="TextBox 3">
            <a:extLst>
              <a:ext uri="{FF2B5EF4-FFF2-40B4-BE49-F238E27FC236}">
                <a16:creationId xmlns:a16="http://schemas.microsoft.com/office/drawing/2014/main" id="{21B1DD2A-C583-8D0D-23C0-600A2C748243}"/>
              </a:ext>
            </a:extLst>
          </p:cNvPr>
          <p:cNvSpPr txBox="1"/>
          <p:nvPr/>
        </p:nvSpPr>
        <p:spPr>
          <a:xfrm>
            <a:off x="4572000" y="1238423"/>
            <a:ext cx="4313979" cy="1323439"/>
          </a:xfrm>
          <a:prstGeom prst="rect">
            <a:avLst/>
          </a:prstGeom>
          <a:noFill/>
        </p:spPr>
        <p:txBody>
          <a:bodyPr wrap="square">
            <a:spAutoFit/>
          </a:bodyPr>
          <a:lstStyle/>
          <a:p>
            <a:r>
              <a:rPr lang="en-US" sz="1600" dirty="0">
                <a:latin typeface="Aptos" panose="020B0004020202020204" pitchFamily="34" charset="0"/>
              </a:rPr>
              <a:t>The period after the Second World War brought a different understanding of the role of spas. They were no longer fashionable places to go for health and entertainment but healing places for the masses.</a:t>
            </a:r>
            <a:endParaRPr lang="sr-Latn-RS" sz="1600" dirty="0">
              <a:latin typeface="Aptos" panose="020B0004020202020204" pitchFamily="34" charset="0"/>
            </a:endParaRPr>
          </a:p>
        </p:txBody>
      </p:sp>
      <p:pic>
        <p:nvPicPr>
          <p:cNvPr id="14" name="Picture 13" descr="A group of people standing outside of a building&#10;&#10;AI-generated content may be incorrect.">
            <a:extLst>
              <a:ext uri="{FF2B5EF4-FFF2-40B4-BE49-F238E27FC236}">
                <a16:creationId xmlns:a16="http://schemas.microsoft.com/office/drawing/2014/main" id="{6DFC5521-B11E-4D9C-7512-216A16A74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268760"/>
            <a:ext cx="3927556" cy="2586204"/>
          </a:xfrm>
          <a:prstGeom prst="rect">
            <a:avLst/>
          </a:prstGeom>
          <a:ln>
            <a:noFill/>
          </a:ln>
          <a:effectLst>
            <a:outerShdw blurRad="292100" dist="139700" dir="2700000" algn="tl" rotWithShape="0">
              <a:srgbClr val="333333">
                <a:alpha val="65000"/>
              </a:srgbClr>
            </a:outerShdw>
          </a:effectLst>
        </p:spPr>
      </p:pic>
      <p:pic>
        <p:nvPicPr>
          <p:cNvPr id="16" name="Picture 15" descr="A building with cars parked in front of it&#10;&#10;AI-generated content may be incorrect.">
            <a:extLst>
              <a:ext uri="{FF2B5EF4-FFF2-40B4-BE49-F238E27FC236}">
                <a16:creationId xmlns:a16="http://schemas.microsoft.com/office/drawing/2014/main" id="{D447F5F8-EBB9-0AD8-4FC5-38677D4C7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909" y="3854964"/>
            <a:ext cx="3927556" cy="257821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C508718-15E8-2FEE-951E-4AC760FDD736}"/>
              </a:ext>
            </a:extLst>
          </p:cNvPr>
          <p:cNvSpPr txBox="1"/>
          <p:nvPr/>
        </p:nvSpPr>
        <p:spPr>
          <a:xfrm>
            <a:off x="506803" y="5013176"/>
            <a:ext cx="3816424" cy="1323439"/>
          </a:xfrm>
          <a:prstGeom prst="rect">
            <a:avLst/>
          </a:prstGeom>
          <a:noFill/>
        </p:spPr>
        <p:txBody>
          <a:bodyPr wrap="square">
            <a:spAutoFit/>
          </a:bodyPr>
          <a:lstStyle/>
          <a:p>
            <a:pPr algn="r"/>
            <a:r>
              <a:rPr lang="en-US" sz="1600" dirty="0">
                <a:latin typeface="Aptos" panose="020B0004020202020204" pitchFamily="34" charset="0"/>
              </a:rPr>
              <a:t>In the 1970s, an enormous investment by the state Pension Fund followed with the construction of 25 completely new and modernly equipped health institutions in Serbian spas.</a:t>
            </a:r>
            <a:endParaRPr lang="sr-Latn-RS" sz="1600" dirty="0">
              <a:latin typeface="Aptos" panose="020B0004020202020204" pitchFamily="34" charset="0"/>
            </a:endParaRPr>
          </a:p>
        </p:txBody>
      </p:sp>
    </p:spTree>
    <p:extLst>
      <p:ext uri="{BB962C8B-B14F-4D97-AF65-F5344CB8AC3E}">
        <p14:creationId xmlns:p14="http://schemas.microsoft.com/office/powerpoint/2010/main" val="6285396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b7eaa704-8282-4e7f-93d1-7f7bd3a7d29a">english</DirectSourceMarket>
    <MarketSpecific xmlns="b7eaa704-8282-4e7f-93d1-7f7bd3a7d29a" xsi:nil="true"/>
    <ApprovalStatus xmlns="b7eaa704-8282-4e7f-93d1-7f7bd3a7d29a">InProgress</ApprovalStatus>
    <PrimaryImageGen xmlns="b7eaa704-8282-4e7f-93d1-7f7bd3a7d29a">true</PrimaryImageGen>
    <ThumbnailAssetId xmlns="b7eaa704-8282-4e7f-93d1-7f7bd3a7d29a" xsi:nil="true"/>
    <NumericId xmlns="b7eaa704-8282-4e7f-93d1-7f7bd3a7d29a">-1</NumericId>
    <TPFriendlyName xmlns="b7eaa704-8282-4e7f-93d1-7f7bd3a7d29a">Prezentacija prodajnih ponuda</TPFriendlyName>
    <BusinessGroup xmlns="b7eaa704-8282-4e7f-93d1-7f7bd3a7d29a" xsi:nil="true"/>
    <APEditor xmlns="b7eaa704-8282-4e7f-93d1-7f7bd3a7d29a">
      <UserInfo>
        <DisplayName>REDMOND\v-luannv</DisplayName>
        <AccountId>180</AccountId>
        <AccountType/>
      </UserInfo>
    </APEditor>
    <SourceTitle xmlns="b7eaa704-8282-4e7f-93d1-7f7bd3a7d29a">Sales proposal presentation</SourceTitle>
    <OpenTemplate xmlns="b7eaa704-8282-4e7f-93d1-7f7bd3a7d29a">true</OpenTemplate>
    <UALocComments xmlns="b7eaa704-8282-4e7f-93d1-7f7bd3a7d29a" xsi:nil="true"/>
    <ParentAssetId xmlns="b7eaa704-8282-4e7f-93d1-7f7bd3a7d29a" xsi:nil="true"/>
    <IntlLangReviewDate xmlns="b7eaa704-8282-4e7f-93d1-7f7bd3a7d29a" xsi:nil="true"/>
    <PublishStatusLookup xmlns="b7eaa704-8282-4e7f-93d1-7f7bd3a7d29a">
      <Value>44056</Value>
      <Value>203791</Value>
    </PublishStatusLookup>
    <LastPublishResultLookup xmlns="b7eaa704-8282-4e7f-93d1-7f7bd3a7d29a" xsi:nil="true"/>
    <MachineTranslated xmlns="b7eaa704-8282-4e7f-93d1-7f7bd3a7d29a">false</MachineTranslated>
    <OriginalSourceMarket xmlns="b7eaa704-8282-4e7f-93d1-7f7bd3a7d29a">english</OriginalSourceMarket>
    <TPInstallLocation xmlns="b7eaa704-8282-4e7f-93d1-7f7bd3a7d29a">{My Templates}</TPInstallLocation>
    <ClipArtFilename xmlns="b7eaa704-8282-4e7f-93d1-7f7bd3a7d29a" xsi:nil="true"/>
    <ContentItem xmlns="b7eaa704-8282-4e7f-93d1-7f7bd3a7d29a" xsi:nil="true"/>
    <APDescription xmlns="b7eaa704-8282-4e7f-93d1-7f7bd3a7d29a" xsi:nil="true"/>
    <EditorialStatus xmlns="b7eaa704-8282-4e7f-93d1-7f7bd3a7d29a" xsi:nil="true"/>
    <PublishTargets xmlns="b7eaa704-8282-4e7f-93d1-7f7bd3a7d29a">OfficeOnline</PublishTargets>
    <TPLaunchHelpLinkType xmlns="b7eaa704-8282-4e7f-93d1-7f7bd3a7d29a">Template</TPLaunchHelpLinkType>
    <TimesCloned xmlns="b7eaa704-8282-4e7f-93d1-7f7bd3a7d29a" xsi:nil="true"/>
    <LastModifiedDateTime xmlns="b7eaa704-8282-4e7f-93d1-7f7bd3a7d29a" xsi:nil="true"/>
    <Provider xmlns="b7eaa704-8282-4e7f-93d1-7f7bd3a7d29a">EY006220130</Provider>
    <AssetStart xmlns="b7eaa704-8282-4e7f-93d1-7f7bd3a7d29a">2009-01-02T00:00:00+00:00</AssetStart>
    <AcquiredFrom xmlns="b7eaa704-8282-4e7f-93d1-7f7bd3a7d29a" xsi:nil="true"/>
    <LastHandOff xmlns="b7eaa704-8282-4e7f-93d1-7f7bd3a7d29a" xsi:nil="true"/>
    <TPClientViewer xmlns="b7eaa704-8282-4e7f-93d1-7f7bd3a7d29a">Microsoft Office PowerPoint</TPClientViewer>
    <ArtSampleDocs xmlns="b7eaa704-8282-4e7f-93d1-7f7bd3a7d29a" xsi:nil="true"/>
    <UACurrentWords xmlns="b7eaa704-8282-4e7f-93d1-7f7bd3a7d29a">0</UACurrentWords>
    <UALocRecommendation xmlns="b7eaa704-8282-4e7f-93d1-7f7bd3a7d29a">Localize</UALocRecommendation>
    <IsDeleted xmlns="b7eaa704-8282-4e7f-93d1-7f7bd3a7d29a">false</IsDeleted>
    <ShowIn xmlns="b7eaa704-8282-4e7f-93d1-7f7bd3a7d29a" xsi:nil="true"/>
    <UANotes xmlns="b7eaa704-8282-4e7f-93d1-7f7bd3a7d29a" xsi:nil="true"/>
    <TemplateStatus xmlns="b7eaa704-8282-4e7f-93d1-7f7bd3a7d29a" xsi:nil="true"/>
    <CSXHash xmlns="b7eaa704-8282-4e7f-93d1-7f7bd3a7d29a" xsi:nil="true"/>
    <VoteCount xmlns="b7eaa704-8282-4e7f-93d1-7f7bd3a7d29a" xsi:nil="true"/>
    <CSXSubmissionMarket xmlns="b7eaa704-8282-4e7f-93d1-7f7bd3a7d29a" xsi:nil="true"/>
    <AssetExpire xmlns="b7eaa704-8282-4e7f-93d1-7f7bd3a7d29a">2029-05-12T00:00:00+00:00</AssetExpire>
    <DSATActionTaken xmlns="b7eaa704-8282-4e7f-93d1-7f7bd3a7d29a" xsi:nil="true"/>
    <SubmitterId xmlns="b7eaa704-8282-4e7f-93d1-7f7bd3a7d29a" xsi:nil="true"/>
    <TPExecutable xmlns="b7eaa704-8282-4e7f-93d1-7f7bd3a7d29a" xsi:nil="true"/>
    <AssetType xmlns="b7eaa704-8282-4e7f-93d1-7f7bd3a7d29a">TP</AssetType>
    <BugNumber xmlns="b7eaa704-8282-4e7f-93d1-7f7bd3a7d29a" xsi:nil="true"/>
    <CSXSubmissionDate xmlns="b7eaa704-8282-4e7f-93d1-7f7bd3a7d29a" xsi:nil="true"/>
    <ApprovalLog xmlns="b7eaa704-8282-4e7f-93d1-7f7bd3a7d29a" xsi:nil="true"/>
    <CSXUpdate xmlns="b7eaa704-8282-4e7f-93d1-7f7bd3a7d29a">false</CSXUpdate>
    <Milestone xmlns="b7eaa704-8282-4e7f-93d1-7f7bd3a7d29a" xsi:nil="true"/>
    <TPComponent xmlns="b7eaa704-8282-4e7f-93d1-7f7bd3a7d29a">PPTFiles</TPComponent>
    <OriginAsset xmlns="b7eaa704-8282-4e7f-93d1-7f7bd3a7d29a" xsi:nil="true"/>
    <AssetId xmlns="b7eaa704-8282-4e7f-93d1-7f7bd3a7d29a">TP010220213</AssetId>
    <TPApplication xmlns="b7eaa704-8282-4e7f-93d1-7f7bd3a7d29a">PowerPoint</TPApplication>
    <TPLaunchHelpLink xmlns="b7eaa704-8282-4e7f-93d1-7f7bd3a7d29a" xsi:nil="true"/>
    <IntlLocPriority xmlns="b7eaa704-8282-4e7f-93d1-7f7bd3a7d29a" xsi:nil="true"/>
    <IntlLangReviewer xmlns="b7eaa704-8282-4e7f-93d1-7f7bd3a7d29a" xsi:nil="true"/>
    <PlannedPubDate xmlns="b7eaa704-8282-4e7f-93d1-7f7bd3a7d29a" xsi:nil="true"/>
    <HandoffToMSDN xmlns="b7eaa704-8282-4e7f-93d1-7f7bd3a7d29a" xsi:nil="true"/>
    <CrawlForDependencies xmlns="b7eaa704-8282-4e7f-93d1-7f7bd3a7d29a">false</CrawlForDependencies>
    <TrustLevel xmlns="b7eaa704-8282-4e7f-93d1-7f7bd3a7d29a">1 Microsoft Managed Content</TrustLevel>
    <IsSearchable xmlns="b7eaa704-8282-4e7f-93d1-7f7bd3a7d29a">false</IsSearchable>
    <TPNamespace xmlns="b7eaa704-8282-4e7f-93d1-7f7bd3a7d29a">POWERPNT</TPNamespace>
    <Markets xmlns="b7eaa704-8282-4e7f-93d1-7f7bd3a7d29a"/>
    <IntlLangReview xmlns="b7eaa704-8282-4e7f-93d1-7f7bd3a7d29a" xsi:nil="true"/>
    <UAProjectedTotalWords xmlns="b7eaa704-8282-4e7f-93d1-7f7bd3a7d29a" xsi:nil="true"/>
    <OutputCachingOn xmlns="b7eaa704-8282-4e7f-93d1-7f7bd3a7d29a">false</OutputCachingOn>
    <APAuthor xmlns="b7eaa704-8282-4e7f-93d1-7f7bd3a7d29a">
      <UserInfo>
        <DisplayName>REDMOND\cynvey</DisplayName>
        <AccountId>204</AccountId>
        <AccountType/>
      </UserInfo>
    </APAuthor>
    <TPAppVersion xmlns="b7eaa704-8282-4e7f-93d1-7f7bd3a7d29a">12</TPAppVersion>
    <TPCommandLine xmlns="b7eaa704-8282-4e7f-93d1-7f7bd3a7d29a">{PP} /n {FilePath}</TPCommandLine>
    <TemplateTemplateType xmlns="b7eaa704-8282-4e7f-93d1-7f7bd3a7d29a">PowerPoint 12 Default</TemplateTemplateType>
    <OOCacheId xmlns="b7eaa704-8282-4e7f-93d1-7f7bd3a7d29a" xsi:nil="true"/>
    <PolicheckWords xmlns="b7eaa704-8282-4e7f-93d1-7f7bd3a7d29a" xsi:nil="true"/>
    <LegacyData xmlns="b7eaa704-8282-4e7f-93d1-7f7bd3a7d29a" xsi:nil="true"/>
    <Providers xmlns="b7eaa704-8282-4e7f-93d1-7f7bd3a7d29a" xsi:nil="true"/>
    <Downloads xmlns="b7eaa704-8282-4e7f-93d1-7f7bd3a7d29a">0</Downloads>
    <Manager xmlns="b7eaa704-8282-4e7f-93d1-7f7bd3a7d29a" xsi:nil="true"/>
    <EditorialTags xmlns="b7eaa704-8282-4e7f-93d1-7f7bd3a7d29a" xsi:nil="true"/>
    <FriendlyTitle xmlns="b7eaa704-8282-4e7f-93d1-7f7bd3a7d29a" xsi:nil="true"/>
    <BlockPublish xmlns="b7eaa704-8282-4e7f-93d1-7f7bd3a7d29a" xsi:nil="true"/>
    <LocComments xmlns="b7eaa704-8282-4e7f-93d1-7f7bd3a7d29a" xsi:nil="true"/>
    <LocManualTestRequired xmlns="b7eaa704-8282-4e7f-93d1-7f7bd3a7d29a" xsi:nil="true"/>
    <LocProcessedForMarketsLookup xmlns="b7eaa704-8282-4e7f-93d1-7f7bd3a7d29a" xsi:nil="true"/>
    <LocPublishedDependentAssetsLookup xmlns="b7eaa704-8282-4e7f-93d1-7f7bd3a7d29a" xsi:nil="true"/>
    <LocOverallLocStatusLookup xmlns="b7eaa704-8282-4e7f-93d1-7f7bd3a7d29a" xsi:nil="true"/>
    <RecommendationsModifier xmlns="b7eaa704-8282-4e7f-93d1-7f7bd3a7d29a" xsi:nil="true"/>
    <LocProcessedForHandoffsLookup xmlns="b7eaa704-8282-4e7f-93d1-7f7bd3a7d29a" xsi:nil="true"/>
    <ScenarioTagsTaxHTField0 xmlns="b7eaa704-8282-4e7f-93d1-7f7bd3a7d29a">
      <Terms xmlns="http://schemas.microsoft.com/office/infopath/2007/PartnerControls"/>
    </ScenarioTagsTaxHTField0>
    <LocNewPublishedVersionLookup xmlns="b7eaa704-8282-4e7f-93d1-7f7bd3a7d29a" xsi:nil="true"/>
    <InternalTagsTaxHTField0 xmlns="b7eaa704-8282-4e7f-93d1-7f7bd3a7d29a">
      <Terms xmlns="http://schemas.microsoft.com/office/infopath/2007/PartnerControls"/>
    </InternalTagsTaxHTField0>
    <LocRecommendedHandoff xmlns="b7eaa704-8282-4e7f-93d1-7f7bd3a7d29a" xsi:nil="true"/>
    <LocOverallHandbackStatusLookup xmlns="b7eaa704-8282-4e7f-93d1-7f7bd3a7d29a" xsi:nil="true"/>
    <CampaignTagsTaxHTField0 xmlns="b7eaa704-8282-4e7f-93d1-7f7bd3a7d29a">
      <Terms xmlns="http://schemas.microsoft.com/office/infopath/2007/PartnerControls"/>
    </CampaignTagsTaxHTField0>
    <LocalizationTagsTaxHTField0 xmlns="b7eaa704-8282-4e7f-93d1-7f7bd3a7d29a">
      <Terms xmlns="http://schemas.microsoft.com/office/infopath/2007/PartnerControls"/>
    </LocalizationTagsTaxHTField0>
    <LocLastLocAttemptVersionLookup xmlns="b7eaa704-8282-4e7f-93d1-7f7bd3a7d29a">20129</LocLastLocAttemptVersionLookup>
    <LocLastLocAttemptVersionTypeLookup xmlns="b7eaa704-8282-4e7f-93d1-7f7bd3a7d29a" xsi:nil="true"/>
    <FeatureTagsTaxHTField0 xmlns="b7eaa704-8282-4e7f-93d1-7f7bd3a7d29a">
      <Terms xmlns="http://schemas.microsoft.com/office/infopath/2007/PartnerControls"/>
    </FeatureTagsTaxHTField0>
    <LocOverallPreviewStatusLookup xmlns="b7eaa704-8282-4e7f-93d1-7f7bd3a7d29a" xsi:nil="true"/>
    <LocOverallPublishStatusLookup xmlns="b7eaa704-8282-4e7f-93d1-7f7bd3a7d29a" xsi:nil="true"/>
    <LocPublishedLinkedAssetsLookup xmlns="b7eaa704-8282-4e7f-93d1-7f7bd3a7d29a" xsi:nil="true"/>
    <TaxCatchAll xmlns="b7eaa704-8282-4e7f-93d1-7f7bd3a7d29a"/>
    <OriginalRelease xmlns="b7eaa704-8282-4e7f-93d1-7f7bd3a7d29a">14</OriginalRelease>
    <LocMarketGroupTiers2 xmlns="b7eaa704-8282-4e7f-93d1-7f7bd3a7d29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3D94015EC833884A9172D1FEF9686517040055434A063F21C84898617D820CDA8502" ma:contentTypeVersion="54" ma:contentTypeDescription="Create a new document." ma:contentTypeScope="" ma:versionID="f5987bb8dd3071348cc90c419789dfac">
  <xsd:schema xmlns:xsd="http://www.w3.org/2001/XMLSchema" xmlns:xs="http://www.w3.org/2001/XMLSchema" xmlns:p="http://schemas.microsoft.com/office/2006/metadata/properties" xmlns:ns2="b7eaa704-8282-4e7f-93d1-7f7bd3a7d29a" targetNamespace="http://schemas.microsoft.com/office/2006/metadata/properties" ma:root="true" ma:fieldsID="cce270480f2b42ec63949d7312d24dd7" ns2:_="">
    <xsd:import namespace="b7eaa704-8282-4e7f-93d1-7f7bd3a7d29a"/>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eaa704-8282-4e7f-93d1-7f7bd3a7d29a"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ckPublish" ma:index="12" nillable="true" ma:displayName="Block from Publishing?" ma:default="" ma:internalName="BlockPublish" ma:readOnly="false">
      <xsd:simpleType>
        <xsd:restriction base="dms:Boolean"/>
      </xsd:simpleType>
    </xsd:element>
    <xsd:element name="BugNumber" ma:index="13" nillable="true" ma:displayName="Bug Number" ma:default="" ma:internalName="BugNumber" ma:readOnly="false">
      <xsd:simpleType>
        <xsd:restriction base="dms:Text"/>
      </xsd:simpleType>
    </xsd:element>
    <xsd:element name="CampaignTagsTaxHTField0" ma:index="15" nillable="true" ma:taxonomy="true" ma:internalName="CampaignTagsTaxHTField0" ma:taxonomyFieldName="CampaignTags" ma:displayName="Campaigns" ma:readOnly="false" ma:default="" ma:fieldId="{061cfe16-98e1-4475-a589-4d8e0ceac69a}"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6" nillable="true" ma:displayName="Client Viewer" ma:default="" ma:internalName="TPClientViewer">
      <xsd:simpleType>
        <xsd:restriction base="dms:Text"/>
      </xsd:simpleType>
    </xsd:element>
    <xsd:element name="ClipArtFilename" ma:index="17" nillable="true" ma:displayName="Clip Art Name" ma:default="" ma:internalName="ClipArtFilename" ma:readOnly="false">
      <xsd:simpleType>
        <xsd:restriction base="dms:Text"/>
      </xsd:simpleType>
    </xsd:element>
    <xsd:element name="TPCommandLine" ma:index="18" nillable="true" ma:displayName="Command Line" ma:default="" ma:internalName="TPCommandLine">
      <xsd:simpleType>
        <xsd:restriction base="dms:Text"/>
      </xsd:simpleType>
    </xsd:element>
    <xsd:element name="TPComponent" ma:index="19" nillable="true" ma:displayName="Component" ma:default="" ma:internalName="TPComponent">
      <xsd:simpleType>
        <xsd:restriction base="dms:Text"/>
      </xsd:simpleType>
    </xsd:element>
    <xsd:element name="ContentItem" ma:index="20" nillable="true" ma:displayName="Content Item" ma:default="" ma:hidden="true" ma:internalName="ContentItem" ma:readOnly="false">
      <xsd:simpleType>
        <xsd:restriction base="dms:Unknown"/>
      </xsd:simpleType>
    </xsd:element>
    <xsd:element name="CrawlForDependencies" ma:index="22" nillable="true" ma:displayName="Crawl for Dependencies?" ma:default="true" ma:internalName="CrawlForDependencies" ma:readOnly="false">
      <xsd:simpleType>
        <xsd:restriction base="dms:Boolean"/>
      </xsd:simpleType>
    </xsd:element>
    <xsd:element name="CSXHash" ma:index="25" nillable="true" ma:displayName="CSX Hash" ma:default="" ma:indexed="true" ma:internalName="CSXHash" ma:readOnly="false">
      <xsd:simpleType>
        <xsd:restriction base="dms:Text"/>
      </xsd:simpleType>
    </xsd:element>
    <xsd:element name="CSXSubmissionMarket" ma:index="26" nillable="true" ma:displayName="CSX Submission Market" ma:default="" ma:list="{ADF036B2-B38B-4CC5-8784-3E3FB34E95F8}" ma:internalName="CSXSubmissionMarket" ma:readOnly="false" ma:showField="MarketName" ma:web="b7eaa704-8282-4e7f-93d1-7f7bd3a7d29a">
      <xsd:simpleType>
        <xsd:restriction base="dms:Lookup"/>
      </xsd:simpleType>
    </xsd:element>
    <xsd:element name="CSXUpdate" ma:index="27" nillable="true" ma:displayName="CSX Updated?" ma:default="false" ma:internalName="CSXUpdate" ma:readOnly="false">
      <xsd:simpleType>
        <xsd:restriction base="dms:Boolean"/>
      </xsd:simpleType>
    </xsd:element>
    <xsd:element name="IntlLangReviewDate" ma:index="28" nillable="true" ma:displayName="Date to Complete Intl QA" ma:default="" ma:internalName="IntlLangReviewDate" ma:readOnly="false">
      <xsd:simpleType>
        <xsd:restriction base="dms:DateTime"/>
      </xsd:simpleType>
    </xsd:element>
    <xsd:element name="IsDeleted" ma:index="29" nillable="true" ma:displayName="Deleted?" ma:default="" ma:internalName="IsDeleted" ma:readOnly="false">
      <xsd:simpleType>
        <xsd:restriction base="dms:Boolean"/>
      </xsd:simpleType>
    </xsd:element>
    <xsd:element name="APDescription" ma:index="30" nillable="true" ma:displayName="Description" ma:default="" ma:internalName="APDescription" ma:readOnly="false">
      <xsd:simpleType>
        <xsd:restriction base="dms:Note"/>
      </xsd:simpleType>
    </xsd:element>
    <xsd:element name="DirectSourceMarket" ma:index="31" nillable="true" ma:displayName="Direct Source Market Group" ma:default="" ma:internalName="DirectSourceMarket" ma:readOnly="false">
      <xsd:simpleType>
        <xsd:restriction base="dms:Text"/>
      </xsd:simpleType>
    </xsd:element>
    <xsd:element name="Downloads" ma:index="32" nillable="true" ma:displayName="Downloads" ma:default="0" ma:hidden="true" ma:internalName="Downloads" ma:readOnly="false">
      <xsd:simpleType>
        <xsd:restriction base="dms:Unknown"/>
      </xsd:simpleType>
    </xsd:element>
    <xsd:element name="DSATActionTaken" ma:index="33"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4"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5" nillable="true" ma:displayName="Editorial Status" ma:default="" ma:internalName="EditorialStatus" ma:readOnly="false">
      <xsd:simpleType>
        <xsd:restriction base="dms:Unknown"/>
      </xsd:simpleType>
    </xsd:element>
    <xsd:element name="EditorialTags" ma:index="36" nillable="true" ma:displayName="Editorial Tags" ma:default="" ma:internalName="EditorialTags">
      <xsd:simpleType>
        <xsd:restriction base="dms:Unknown"/>
      </xsd:simpleType>
    </xsd:element>
    <xsd:element name="TPExecutable" ma:index="37" nillable="true" ma:displayName="Executable" ma:default="" ma:internalName="TPExecutable">
      <xsd:simpleType>
        <xsd:restriction base="dms:Text"/>
      </xsd:simpleType>
    </xsd:element>
    <xsd:element name="FeatureTagsTaxHTField0" ma:index="39" nillable="true" ma:taxonomy="true" ma:internalName="FeatureTagsTaxHTField0" ma:taxonomyFieldName="FeatureTags" ma:displayName="Features" ma:readOnly="false" ma:default="" ma:fieldId="{a5cb5a08-7e4a-4bea-80e9-898155f3abcc}"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0" nillable="true" ma:displayName="Friendly Name" ma:default="" ma:internalName="TPFriendlyName">
      <xsd:simpleType>
        <xsd:restriction base="dms:Text"/>
      </xsd:simpleType>
    </xsd:element>
    <xsd:element name="FriendlyTitle" ma:index="41" nillable="true" ma:displayName="Friendly Title" ma:default="" ma:description="Shorter title to be used when displaying search results" ma:internalName="FriendlyTitle" ma:readOnly="false">
      <xsd:simpleType>
        <xsd:restriction base="dms:Text"/>
      </xsd:simpleType>
    </xsd:element>
    <xsd:element name="PrimaryImageGen" ma:index="42" nillable="true" ma:displayName="Generate Images?" ma:default="true" ma:internalName="PrimaryImageGen">
      <xsd:simpleType>
        <xsd:restriction base="dms:Boolean"/>
      </xsd:simpleType>
    </xsd:element>
    <xsd:element name="HandoffToMSDN" ma:index="43" nillable="true" ma:displayName="Handoff To MSDN Date" ma:default="" ma:internalName="HandoffToMSDN" ma:readOnly="false">
      <xsd:simpleType>
        <xsd:restriction base="dms:DateTime"/>
      </xsd:simpleType>
    </xsd:element>
    <xsd:element name="InProjectListLookup" ma:index="44" nillable="true" ma:displayName="InProjectListLookup" ma:list="{0E7E2F91-3F28-4BB0-9FFA-B965F71718BE}" ma:internalName="InProjectListLookup" ma:readOnly="true" ma:showField="InProjectList"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TPInstallLocation" ma:index="45" nillable="true" ma:displayName="Install Location" ma:default="" ma:internalName="TPInstallLocation">
      <xsd:simpleType>
        <xsd:restriction base="dms:Text"/>
      </xsd:simpleType>
    </xsd:element>
    <xsd:element name="InternalTagsTaxHTField0" ma:index="47" nillable="true" ma:taxonomy="true" ma:internalName="InternalTagsTaxHTField0" ma:taxonomyFieldName="InternalTags" ma:displayName="Internal Tags" ma:readOnly="false" ma:default="" ma:fieldId="{21df7c8c-b615-43fc-8a20-82fb3b80fd75}"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8" nillable="true" ma:displayName="Intl Lang QA Review Required?" ma:default="" ma:internalName="IntlLangReview" ma:readOnly="false">
      <xsd:simpleType>
        <xsd:restriction base="dms:Boolean"/>
      </xsd:simpleType>
    </xsd:element>
    <xsd:element name="IntlLangReviewer" ma:index="49" nillable="true" ma:displayName="Intl Lang QA Reviewer" ma:default="" ma:internalName="IntlLangReviewer" ma:readOnly="false">
      <xsd:simpleType>
        <xsd:restriction base="dms:Text"/>
      </xsd:simpleType>
    </xsd:element>
    <xsd:element name="MarketSpecific" ma:index="50" nillable="true" ma:displayName="Is Market Specific?" ma:default="" ma:internalName="MarketSpecific" ma:readOnly="false">
      <xsd:simpleType>
        <xsd:restriction base="dms:Boolean"/>
      </xsd:simpleType>
    </xsd:element>
    <xsd:element name="LastCompleteVersionLookup" ma:index="51" nillable="true" ma:displayName="Last Complete Version Lookup" ma:default="" ma:list="{0E7E2F91-3F28-4BB0-9FFA-B965F71718BE}" ma:internalName="LastCompleteVersionLookup" ma:readOnly="true" ma:showField="LastCompleteVersion"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HandOff" ma:index="52" nillable="true" ma:displayName="Last Hand-off" ma:default="" ma:internalName="LastHandOff" ma:readOnly="false">
      <xsd:simpleType>
        <xsd:restriction base="dms:DateTime"/>
      </xsd:simpleType>
    </xsd:element>
    <xsd:element name="LastModifiedDateTime" ma:index="53" nillable="true" ma:displayName="Last Modified Date" ma:default="" ma:internalName="LastModifiedDateTime" ma:readOnly="false">
      <xsd:simpleType>
        <xsd:restriction base="dms:DateTime"/>
      </xsd:simpleType>
    </xsd:element>
    <xsd:element name="LastPreviewErrorLookup" ma:index="54" nillable="true" ma:displayName="Last Preview Attempt Error" ma:default="" ma:list="{0E7E2F91-3F28-4BB0-9FFA-B965F71718BE}" ma:internalName="LastPreviewErrorLookup" ma:readOnly="true" ma:showField="LastPreviewError"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reviewResultLookup" ma:index="55" nillable="true" ma:displayName="Last Preview Attempt Result" ma:default="" ma:list="{0E7E2F91-3F28-4BB0-9FFA-B965F71718BE}" ma:internalName="LastPreviewResultLookup" ma:readOnly="true" ma:showField="LastPreviewResult"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6" nillable="true" ma:displayName="Last Preview Attempted On" ma:default="" ma:list="{0E7E2F91-3F28-4BB0-9FFA-B965F71718BE}" ma:internalName="LastPreviewAttemptDateLookup" ma:readOnly="true" ma:showField="LastPreviewAttemptDate"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reviewedByLookup" ma:index="57" nillable="true" ma:displayName="Last Previewed By" ma:default="" ma:list="{0E7E2F91-3F28-4BB0-9FFA-B965F71718BE}" ma:internalName="LastPreviewedByLookup" ma:readOnly="true" ma:showField="LastPreviewedBy"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reviewTimeLookup" ma:index="58" nillable="true" ma:displayName="Last Previewed Date" ma:default="" ma:list="{0E7E2F91-3F28-4BB0-9FFA-B965F71718BE}" ma:internalName="LastPreviewTimeLookup" ma:readOnly="true" ma:showField="LastPreviewTime"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reviewVersionLookup" ma:index="59" nillable="true" ma:displayName="Last Previewed Version" ma:default="" ma:list="{0E7E2F91-3F28-4BB0-9FFA-B965F71718BE}" ma:internalName="LastPreviewVersionLookup" ma:readOnly="true" ma:showField="LastPreviewVersion"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ublishErrorLookup" ma:index="60" nillable="true" ma:displayName="Last Publish Attempt Error" ma:default="" ma:list="{0E7E2F91-3F28-4BB0-9FFA-B965F71718BE}" ma:internalName="LastPublishErrorLookup" ma:readOnly="true" ma:showField="LastPublishError"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ublishResultLookup" ma:index="61" nillable="true" ma:displayName="Last Publish Attempt Result" ma:default="" ma:list="{0E7E2F91-3F28-4BB0-9FFA-B965F71718BE}" ma:internalName="LastPublishResultLookup" ma:readOnly="true" ma:showField="LastPublishResult"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2" nillable="true" ma:displayName="Last Publish Attempted On" ma:default="" ma:list="{0E7E2F91-3F28-4BB0-9FFA-B965F71718BE}" ma:internalName="LastPublishAttemptDateLookup" ma:readOnly="true" ma:showField="LastPublishAttemptDate"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ublishedByLookup" ma:index="63" nillable="true" ma:displayName="Last Published By" ma:default="" ma:list="{0E7E2F91-3F28-4BB0-9FFA-B965F71718BE}" ma:internalName="LastPublishedByLookup" ma:readOnly="true" ma:showField="LastPublishedBy"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ublishTimeLookup" ma:index="64" nillable="true" ma:displayName="Last Published Date" ma:default="" ma:list="{0E7E2F91-3F28-4BB0-9FFA-B965F71718BE}" ma:internalName="LastPublishTimeLookup" ma:readOnly="true" ma:showField="LastPublishTime"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LastPublishVersionLookup" ma:index="65" nillable="true" ma:displayName="Last Published Version" ma:default="" ma:list="{0E7E2F91-3F28-4BB0-9FFA-B965F71718BE}" ma:internalName="LastPublishVersionLookup" ma:readOnly="true" ma:showField="LastPublishVersion"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TPLaunchHelpLinkType" ma:index="66"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7" nillable="true" ma:displayName="Legacy Data" ma:default="" ma:internalName="LegacyData" ma:readOnly="false">
      <xsd:simpleType>
        <xsd:restriction base="dms:Note"/>
      </xsd:simpleType>
    </xsd:element>
    <xsd:element name="TPLaunchHelpLink" ma:index="68" nillable="true" ma:displayName="Link to Launch Help Topic" ma:default="" ma:internalName="TPLaunchHelpLink">
      <xsd:simpleType>
        <xsd:restriction base="dms:Text"/>
      </xsd:simpleType>
    </xsd:element>
    <xsd:element name="LocComments" ma:index="69" nillable="true" ma:displayName="Loc Approval Comments" ma:default="" ma:internalName="LocComments" ma:readOnly="false">
      <xsd:simpleType>
        <xsd:restriction base="dms:Note"/>
      </xsd:simpleType>
    </xsd:element>
    <xsd:element name="LocLastLocAttemptVersionLookup" ma:index="70" nillable="true" ma:displayName="Loc Last Loc Attempt Version" ma:default="" ma:list="{23D714EB-28FB-4E97-95EA-F1584DAE02B3}" ma:internalName="LocLastLocAttemptVersionLookup" ma:readOnly="false" ma:showField="LastLocAttemptVersion" ma:web="b7eaa704-8282-4e7f-93d1-7f7bd3a7d29a">
      <xsd:simpleType>
        <xsd:restriction base="dms:Lookup"/>
      </xsd:simpleType>
    </xsd:element>
    <xsd:element name="LocLastLocAttemptVersionTypeLookup" ma:index="71" nillable="true" ma:displayName="Loc Last Loc Attempt Version Type" ma:default="" ma:list="{23D714EB-28FB-4E97-95EA-F1584DAE02B3}" ma:internalName="LocLastLocAttemptVersionTypeLookup" ma:readOnly="true" ma:showField="LastLocAttemptVersionType" ma:web="b7eaa704-8282-4e7f-93d1-7f7bd3a7d29a">
      <xsd:simpleType>
        <xsd:restriction base="dms:Lookup"/>
      </xsd:simpleType>
    </xsd:element>
    <xsd:element name="LocManualTestRequired" ma:index="72" nillable="true" ma:displayName="Loc Manual Test Required" ma:default="" ma:internalName="LocManualTestRequired" ma:readOnly="false">
      <xsd:simpleType>
        <xsd:restriction base="dms:Boolean"/>
      </xsd:simpleType>
    </xsd:element>
    <xsd:element name="LocMarketGroupTiers2" ma:index="73" nillable="true" ma:displayName="Loc Market Group Tiers" ma:internalName="LocMarketGroupTiers2" ma:readOnly="false">
      <xsd:simpleType>
        <xsd:restriction base="dms:Unknown"/>
      </xsd:simpleType>
    </xsd:element>
    <xsd:element name="LocNewPublishedVersionLookup" ma:index="74" nillable="true" ma:displayName="Loc New Published Version Lookup" ma:default="" ma:list="{23D714EB-28FB-4E97-95EA-F1584DAE02B3}" ma:internalName="LocNewPublishedVersionLookup" ma:readOnly="true" ma:showField="NewPublishedVersion" ma:web="b7eaa704-8282-4e7f-93d1-7f7bd3a7d29a">
      <xsd:simpleType>
        <xsd:restriction base="dms:Lookup"/>
      </xsd:simpleType>
    </xsd:element>
    <xsd:element name="LocOverallHandbackStatusLookup" ma:index="75" nillable="true" ma:displayName="Loc Overall Handback Status" ma:default="" ma:list="{23D714EB-28FB-4E97-95EA-F1584DAE02B3}" ma:internalName="LocOverallHandbackStatusLookup" ma:readOnly="true" ma:showField="OverallHandbackStatus" ma:web="b7eaa704-8282-4e7f-93d1-7f7bd3a7d29a">
      <xsd:simpleType>
        <xsd:restriction base="dms:Lookup"/>
      </xsd:simpleType>
    </xsd:element>
    <xsd:element name="LocOverallLocStatusLookup" ma:index="76" nillable="true" ma:displayName="Loc Overall Localize Status" ma:default="" ma:list="{23D714EB-28FB-4E97-95EA-F1584DAE02B3}" ma:internalName="LocOverallLocStatusLookup" ma:readOnly="true" ma:showField="OverallLocStatus" ma:web="b7eaa704-8282-4e7f-93d1-7f7bd3a7d29a">
      <xsd:simpleType>
        <xsd:restriction base="dms:Lookup"/>
      </xsd:simpleType>
    </xsd:element>
    <xsd:element name="LocOverallPreviewStatusLookup" ma:index="77" nillable="true" ma:displayName="Loc Overall Preview Status" ma:default="" ma:list="{23D714EB-28FB-4E97-95EA-F1584DAE02B3}" ma:internalName="LocOverallPreviewStatusLookup" ma:readOnly="true" ma:showField="OverallPreviewStatus" ma:web="b7eaa704-8282-4e7f-93d1-7f7bd3a7d29a">
      <xsd:simpleType>
        <xsd:restriction base="dms:Lookup"/>
      </xsd:simpleType>
    </xsd:element>
    <xsd:element name="LocOverallPublishStatusLookup" ma:index="78" nillable="true" ma:displayName="Loc Overall Publish Status" ma:default="" ma:list="{23D714EB-28FB-4E97-95EA-F1584DAE02B3}" ma:internalName="LocOverallPublishStatusLookup" ma:readOnly="true" ma:showField="OverallPublishStatus" ma:web="b7eaa704-8282-4e7f-93d1-7f7bd3a7d29a">
      <xsd:simpleType>
        <xsd:restriction base="dms:Lookup"/>
      </xsd:simpleType>
    </xsd:element>
    <xsd:element name="IntlLocPriority" ma:index="79" nillable="true" ma:displayName="Loc Priority" ma:default="" ma:internalName="IntlLocPriority" ma:readOnly="false">
      <xsd:simpleType>
        <xsd:restriction base="dms:Unknown"/>
      </xsd:simpleType>
    </xsd:element>
    <xsd:element name="LocProcessedForHandoffsLookup" ma:index="80" nillable="true" ma:displayName="Loc Processed For Handoffs" ma:default="" ma:list="{23D714EB-28FB-4E97-95EA-F1584DAE02B3}" ma:internalName="LocProcessedForHandoffsLookup" ma:readOnly="true" ma:showField="ProcessedForHandoffs" ma:web="b7eaa704-8282-4e7f-93d1-7f7bd3a7d29a">
      <xsd:simpleType>
        <xsd:restriction base="dms:Lookup"/>
      </xsd:simpleType>
    </xsd:element>
    <xsd:element name="LocProcessedForMarketsLookup" ma:index="81" nillable="true" ma:displayName="Loc Processed For Markets" ma:default="" ma:list="{23D714EB-28FB-4E97-95EA-F1584DAE02B3}" ma:internalName="LocProcessedForMarketsLookup" ma:readOnly="true" ma:showField="ProcessedForMarkets" ma:web="b7eaa704-8282-4e7f-93d1-7f7bd3a7d29a">
      <xsd:simpleType>
        <xsd:restriction base="dms:Lookup"/>
      </xsd:simpleType>
    </xsd:element>
    <xsd:element name="LocPublishedDependentAssetsLookup" ma:index="82" nillable="true" ma:displayName="Loc Published Dependent Assets" ma:default="" ma:list="{23D714EB-28FB-4E97-95EA-F1584DAE02B3}" ma:internalName="LocPublishedDependentAssetsLookup" ma:readOnly="true" ma:showField="PublishedDependentAssets" ma:web="b7eaa704-8282-4e7f-93d1-7f7bd3a7d29a">
      <xsd:simpleType>
        <xsd:restriction base="dms:Lookup"/>
      </xsd:simpleType>
    </xsd:element>
    <xsd:element name="LocPublishedLinkedAssetsLookup" ma:index="83" nillable="true" ma:displayName="Loc Published Linked Assets" ma:default="" ma:list="{23D714EB-28FB-4E97-95EA-F1584DAE02B3}" ma:internalName="LocPublishedLinkedAssetsLookup" ma:readOnly="true" ma:showField="PublishedLinkedAssets" ma:web="b7eaa704-8282-4e7f-93d1-7f7bd3a7d29a">
      <xsd:simpleType>
        <xsd:restriction base="dms:Lookup"/>
      </xsd:simpleType>
    </xsd:element>
    <xsd:element name="LocRecommendedHandoff" ma:index="84" nillable="true" ma:displayName="Loc Recommended Handoff" ma:default="" ma:indexed="true" ma:internalName="LocRecommendedHandoff" ma:readOnly="false">
      <xsd:simpleType>
        <xsd:restriction base="dms:Text"/>
      </xsd:simpleType>
    </xsd:element>
    <xsd:element name="LocalizationTagsTaxHTField0" ma:index="86" nillable="true" ma:taxonomy="true" ma:internalName="LocalizationTagsTaxHTField0" ma:taxonomyFieldName="LocalizationTags" ma:displayName="Localization Tags" ma:readOnly="false" ma:default="" ma:fieldId="{693c2c96-d70b-48aa-8861-75900da97542}"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7" nillable="true" ma:displayName="Machine Translated" ma:default="" ma:internalName="MachineTranslated" ma:readOnly="false">
      <xsd:simpleType>
        <xsd:restriction base="dms:Boolean"/>
      </xsd:simpleType>
    </xsd:element>
    <xsd:element name="Manager" ma:index="88" nillable="true" ma:displayName="Manager" ma:hidden="true" ma:internalName="Manager" ma:readOnly="false">
      <xsd:simpleType>
        <xsd:restriction base="dms:Text"/>
      </xsd:simpleType>
    </xsd:element>
    <xsd:element name="Markets" ma:index="89" nillable="true" ma:displayName="Markets" ma:default="" ma:description="Leave blank to show in all markets" ma:list="{ADF036B2-B38B-4CC5-8784-3E3FB34E95F8}" ma:internalName="Markets" ma:readOnly="false" ma:showField="MarketName"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Milestone" ma:index="90" nillable="true" ma:displayName="Milestone" ma:default="" ma:internalName="Milestone" ma:readOnly="false">
      <xsd:simpleType>
        <xsd:restriction base="dms:Unknown"/>
      </xsd:simpleType>
    </xsd:element>
    <xsd:element name="TPNamespace" ma:index="93" nillable="true" ma:displayName="Namespace" ma:default="" ma:internalName="TPNamespace">
      <xsd:simpleType>
        <xsd:restriction base="dms:Text"/>
      </xsd:simpleType>
    </xsd:element>
    <xsd:element name="NumericId" ma:index="94" nillable="true" ma:displayName="Numeric ID" ma:default="" ma:indexed="true" ma:internalName="NumericId" ma:readOnly="false">
      <xsd:simpleType>
        <xsd:restriction base="dms:Number"/>
      </xsd:simpleType>
    </xsd:element>
    <xsd:element name="NumOfRatingsLookup" ma:index="95" nillable="true" ma:displayName="NumOfRatings" ma:default="" ma:list="{0E7E2F91-3F28-4BB0-9FFA-B965F71718BE}" ma:internalName="NumOfRatingsLookup" ma:readOnly="true" ma:showField="NumOfRatings"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OOCacheId" ma:index="96" nillable="true" ma:displayName="OOCacheId" ma:internalName="OOCacheId" ma:readOnly="false">
      <xsd:simpleType>
        <xsd:restriction base="dms:Text"/>
      </xsd:simpleType>
    </xsd:element>
    <xsd:element name="OpenTemplate" ma:index="97" nillable="true" ma:displayName="Open Template" ma:default="true" ma:internalName="OpenTemplate">
      <xsd:simpleType>
        <xsd:restriction base="dms:Boolean"/>
      </xsd:simpleType>
    </xsd:element>
    <xsd:element name="OriginAsset" ma:index="98" nillable="true" ma:displayName="Origin Asset" ma:default="" ma:internalName="OriginAsset" ma:readOnly="false">
      <xsd:simpleType>
        <xsd:restriction base="dms:Text"/>
      </xsd:simpleType>
    </xsd:element>
    <xsd:element name="OriginalRelease" ma:index="99"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0" nillable="true" ma:displayName="Original Source Market Group" ma:default="" ma:internalName="OriginalSourceMarket" ma:readOnly="false">
      <xsd:simpleType>
        <xsd:restriction base="dms:Text"/>
      </xsd:simpleType>
    </xsd:element>
    <xsd:element name="OutputCachingOn" ma:index="101" nillable="true" ma:displayName="Output Caching" ma:default="true" ma:hidden="true" ma:internalName="OutputCachingOn" ma:readOnly="false">
      <xsd:simpleType>
        <xsd:restriction base="dms:Boolean"/>
      </xsd:simpleType>
    </xsd:element>
    <xsd:element name="ParentAssetId" ma:index="102" nillable="true" ma:displayName="Parent Asset Id" ma:default="" ma:internalName="ParentAssetId" ma:readOnly="false">
      <xsd:simpleType>
        <xsd:restriction base="dms:Text"/>
      </xsd:simpleType>
    </xsd:element>
    <xsd:element name="PlannedPubDate" ma:index="103" nillable="true" ma:displayName="Planned Publish Date" ma:default="" ma:indexed="true" ma:internalName="PlannedPubDate" ma:readOnly="false">
      <xsd:simpleType>
        <xsd:restriction base="dms:DateTime"/>
      </xsd:simpleType>
    </xsd:element>
    <xsd:element name="PolicheckWords" ma:index="104" nillable="true" ma:displayName="Policheck Words" ma:default="" ma:internalName="PolicheckWords" ma:readOnly="false">
      <xsd:simpleType>
        <xsd:restriction base="dms:Text"/>
      </xsd:simpleType>
    </xsd:element>
    <xsd:element name="BusinessGroup" ma:index="105" nillable="true" ma:displayName="Product Division Owner" ma:default="" ma:internalName="BusinessGroup" ma:readOnly="false">
      <xsd:simpleType>
        <xsd:restriction base="dms:Unknown"/>
      </xsd:simpleType>
    </xsd:element>
    <xsd:element name="UAProjectedTotalWords" ma:index="106" nillable="true" ma:displayName="Projected Word Count" ma:default="" ma:internalName="UAProjectedTotalWords" ma:readOnly="false">
      <xsd:simpleType>
        <xsd:restriction base="dms:Unknown"/>
      </xsd:simpleType>
    </xsd:element>
    <xsd:element name="Provider" ma:index="107" nillable="true" ma:displayName="Provider" ma:default="" ma:internalName="Provider" ma:readOnly="false">
      <xsd:simpleType>
        <xsd:restriction base="dms:Unknown"/>
      </xsd:simpleType>
    </xsd:element>
    <xsd:element name="Providers" ma:index="108" nillable="true" ma:displayName="Providers" ma:default="" ma:internalName="Providers">
      <xsd:simpleType>
        <xsd:restriction base="dms:Unknown"/>
      </xsd:simpleType>
    </xsd:element>
    <xsd:element name="PublishStatusLookup" ma:index="109" nillable="true" ma:displayName="Publish Status" ma:default="" ma:list="{0E7E2F91-3F28-4BB0-9FFA-B965F71718BE}" ma:internalName="PublishStatusLookup" ma:readOnly="false" ma:showField="PublishStatus"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PublishTargets" ma:index="110" nillable="true" ma:displayName="Publish Target" ma:default="OfficeOnlineVNext" ma:internalName="PublishTargets" ma:readOnly="false">
      <xsd:simpleType>
        <xsd:restriction base="dms:Unknown"/>
      </xsd:simpleType>
    </xsd:element>
    <xsd:element name="RecommendationsModifier" ma:index="111" nillable="true" ma:displayName="Recommendations Modifier" ma:default="" ma:internalName="RecommendationsModifier" ma:readOnly="false">
      <xsd:simpleType>
        <xsd:restriction base="dms:Number"/>
      </xsd:simpleType>
    </xsd:element>
    <xsd:element name="ArtSampleDocs" ma:index="112" nillable="true" ma:displayName="Sample Docs" ma:default="" ma:hidden="true" ma:internalName="ArtSampleDocs" ma:readOnly="false">
      <xsd:simpleType>
        <xsd:restriction base="dms:Text"/>
      </xsd:simpleType>
    </xsd:element>
    <xsd:element name="ScenarioTagsTaxHTField0" ma:index="114" nillable="true" ma:taxonomy="true" ma:internalName="ScenarioTagsTaxHTField0" ma:taxonomyFieldName="ScenarioTags" ma:displayName="Scenarios" ma:readOnly="false" ma:default="" ma:fieldId="{28742065-e7c4-4048-8d3f-85bb424c7d96}"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6"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7" nillable="true" ma:displayName="Source Title" ma:default="" ma:indexed="true" ma:internalName="SourceTitle" ma:readOnly="false">
      <xsd:simpleType>
        <xsd:restriction base="dms:Text"/>
      </xsd:simpleType>
    </xsd:element>
    <xsd:element name="CSXSubmissionDate" ma:index="118" nillable="true" ma:displayName="Submission Date" ma:default="" ma:internalName="CSXSubmissionDate" ma:readOnly="false">
      <xsd:simpleType>
        <xsd:restriction base="dms:DateTime"/>
      </xsd:simpleType>
    </xsd:element>
    <xsd:element name="SubmitterId" ma:index="119" nillable="true" ma:displayName="Submitter ID" ma:default="" ma:internalName="SubmitterId" ma:readOnly="false">
      <xsd:simpleType>
        <xsd:restriction base="dms:Text"/>
      </xsd:simpleType>
    </xsd:element>
    <xsd:element name="TaxCatchAll" ma:index="120" nillable="true" ma:displayName="Taxonomy Catch All Column" ma:hidden="true" ma:list="{f9c56e3f-bac9-45b0-8e08-96186cbb8706}" ma:internalName="TaxCatchAll" ma:showField="CatchAllData"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TaxCatchAllLabel" ma:index="121" nillable="true" ma:displayName="Taxonomy Catch All Column1" ma:hidden="true" ma:list="{f9c56e3f-bac9-45b0-8e08-96186cbb8706}" ma:internalName="TaxCatchAllLabel" ma:readOnly="true" ma:showField="CatchAllDataLabel" ma:web="b7eaa704-8282-4e7f-93d1-7f7bd3a7d29a">
      <xsd:complexType>
        <xsd:complexContent>
          <xsd:extension base="dms:MultiChoiceLookup">
            <xsd:sequence>
              <xsd:element name="Value" type="dms:Lookup" maxOccurs="unbounded" minOccurs="0" nillable="true"/>
            </xsd:sequence>
          </xsd:extension>
        </xsd:complexContent>
      </xsd:complexType>
    </xsd:element>
    <xsd:element name="TemplateStatus" ma:index="122" nillable="true" ma:displayName="Template Status" ma:default="" ma:internalName="TemplateStatus">
      <xsd:simpleType>
        <xsd:restriction base="dms:Unknown"/>
      </xsd:simpleType>
    </xsd:element>
    <xsd:element name="TemplateTemplateType" ma:index="123" nillable="true" ma:displayName="Template Type" ma:default="" ma:internalName="TemplateTemplateType">
      <xsd:simpleType>
        <xsd:restriction base="dms:Unknown"/>
      </xsd:simpleType>
    </xsd:element>
    <xsd:element name="ThumbnailAssetId" ma:index="124" nillable="true" ma:displayName="Thumbnail Image Asset" ma:default="" ma:internalName="ThumbnailAssetId" ma:readOnly="false">
      <xsd:simpleType>
        <xsd:restriction base="dms:Text"/>
      </xsd:simpleType>
    </xsd:element>
    <xsd:element name="TimesCloned" ma:index="125" nillable="true" ma:displayName="Times Cloned" ma:default="" ma:internalName="TimesCloned" ma:readOnly="false">
      <xsd:simpleType>
        <xsd:restriction base="dms:Number"/>
      </xsd:simpleType>
    </xsd:element>
    <xsd:element name="TrustLevel" ma:index="127" nillable="true" ma:displayName="Trust Level" ma:default="1 Microsoft Managed Content" ma:internalName="TrustLevel" ma:readOnly="false">
      <xsd:simpleType>
        <xsd:restriction base="dms:Unknown"/>
      </xsd:simpleType>
    </xsd:element>
    <xsd:element name="UALocComments" ma:index="128" nillable="true" ma:displayName="UA Loc Comments" ma:default="" ma:internalName="UALocComments" ma:readOnly="false">
      <xsd:simpleType>
        <xsd:restriction base="dms:Note"/>
      </xsd:simpleType>
    </xsd:element>
    <xsd:element name="UALocRecommendation" ma:index="129"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0" nillable="true" ma:displayName="UA Notes" ma:default="" ma:internalName="UANotes" ma:readOnly="false">
      <xsd:simpleType>
        <xsd:restriction base="dms:Note"/>
      </xsd:simpleType>
    </xsd:element>
    <xsd:element name="TPAppVersion" ma:index="131" nillable="true" ma:displayName="Version" ma:default="" ma:internalName="TPAppVersion">
      <xsd:simpleType>
        <xsd:restriction base="dms:Text"/>
      </xsd:simpleType>
    </xsd:element>
    <xsd:element name="VoteCount" ma:index="132"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12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03837-EFD5-4CF9-B35A-46CAE79E17CE}">
  <ds:schemaRefs>
    <ds:schemaRef ds:uri="http://schemas.microsoft.com/sharepoint/v3/contenttype/forms"/>
  </ds:schemaRefs>
</ds:datastoreItem>
</file>

<file path=customXml/itemProps2.xml><?xml version="1.0" encoding="utf-8"?>
<ds:datastoreItem xmlns:ds="http://schemas.openxmlformats.org/officeDocument/2006/customXml" ds:itemID="{1D81E1FC-0120-454A-A32E-79355E217D98}">
  <ds:schemaRefs>
    <ds:schemaRef ds:uri="http://schemas.microsoft.com/office/2006/metadata/properties"/>
    <ds:schemaRef ds:uri="http://schemas.microsoft.com/office/infopath/2007/PartnerControls"/>
    <ds:schemaRef ds:uri="b7eaa704-8282-4e7f-93d1-7f7bd3a7d29a"/>
  </ds:schemaRefs>
</ds:datastoreItem>
</file>

<file path=customXml/itemProps3.xml><?xml version="1.0" encoding="utf-8"?>
<ds:datastoreItem xmlns:ds="http://schemas.openxmlformats.org/officeDocument/2006/customXml" ds:itemID="{6D307305-F8BF-465C-B0B5-609D7E579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eaa704-8282-4e7f-93d1-7f7bd3a7d2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Prezentacija prodajnih ponuda</Template>
  <TotalTime>1917</TotalTime>
  <Words>1314</Words>
  <Application>Microsoft Office PowerPoint</Application>
  <PresentationFormat>On-screen Show (4:3)</PresentationFormat>
  <Paragraphs>93</Paragraphs>
  <Slides>23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Calibri</vt:lpstr>
      <vt:lpstr>Century Gothic</vt:lpstr>
      <vt:lpstr>Verdana</vt:lpstr>
      <vt:lpstr>Wingdings 2</vt:lpstr>
      <vt:lpstr>Verve</vt:lpstr>
      <vt:lpstr>Investing in Thermal Hospitality A Decade of Regrowth in Serbian Spa Tourism (2014–2023)</vt:lpstr>
      <vt:lpstr>Investment potential in thermal tourism in Serbia</vt:lpstr>
      <vt:lpstr>Investment potential in thermal tourism in Serbia – more than 500 healing springs</vt:lpstr>
      <vt:lpstr>Investment potential in thermal tourism in Serbia - Various medicinal waters</vt:lpstr>
      <vt:lpstr>Investment potential in thermal tourism in Serbia - Serbian spas treat most diseases</vt:lpstr>
      <vt:lpstr>Start of investment in Serbian spas</vt:lpstr>
      <vt:lpstr>Start of investment in Serbian spas</vt:lpstr>
      <vt:lpstr>Start of investment in Serbian spas</vt:lpstr>
      <vt:lpstr>The second phase of investment in Serbian spas</vt:lpstr>
      <vt:lpstr>Thermal tourism after the privatization of hotels in Serbian spas (2002 – 2014)</vt:lpstr>
      <vt:lpstr>Thermal tourism after the privatization of hotels in Serbian spas (2002 – 2014)</vt:lpstr>
      <vt:lpstr>Investments - the driving force of thermal tourism It all started in state health facilities in spas</vt:lpstr>
      <vt:lpstr>PowerPoint Presentation</vt:lpstr>
      <vt:lpstr>Part of state investments in thermal tourism</vt:lpstr>
      <vt:lpstr>Examples of large investments in thermal tourism - Vrnjačka Banja -</vt:lpstr>
      <vt:lpstr>Examples of large investments in thermal tourism - Banja Koviljača -</vt:lpstr>
      <vt:lpstr>Examples of large investments in thermal tourism - Kuršumlijska banja -</vt:lpstr>
      <vt:lpstr>Examples of large investments in thermal tourism - Gornja Trepča -</vt:lpstr>
      <vt:lpstr>Examples of large investments in thermal tourism - Sokobanja-</vt:lpstr>
      <vt:lpstr>Results of investments in thermal tourism</vt:lpstr>
      <vt:lpstr>Results of investments in thermal tourism</vt:lpstr>
      <vt:lpstr>Results of investments in thermal tourism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Vladan Veskovic</dc:creator>
  <cp:lastModifiedBy>Vladan Veskovic</cp:lastModifiedBy>
  <cp:revision>1</cp:revision>
  <dcterms:created xsi:type="dcterms:W3CDTF">2025-05-29T09:01:39Z</dcterms:created>
  <dcterms:modified xsi:type="dcterms:W3CDTF">2025-06-03T06:19:12Z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0x0101003D94015EC833884A9172D1FEF9686517040055434A063F21C84898617D820CDA8502</vt:lpwstr>
  </property>
  <property fmtid="{D5CDD505-2E9C-101B-9397-08002B2CF9AE}" pid="3" name="ImageGenCounter">
    <vt:i4>0</vt:i4>
  </property>
  <property fmtid="{D5CDD505-2E9C-101B-9397-08002B2CF9AE}" pid="4" name="ViolationReportStatus">
    <vt:lpwstr>None</vt:lpwstr>
  </property>
  <property fmtid="{D5CDD505-2E9C-101B-9397-08002B2CF9AE}" pid="5" name="ImageGenStatus">
    <vt:i4>0</vt:i4>
  </property>
  <property fmtid="{D5CDD505-2E9C-101B-9397-08002B2CF9AE}" pid="6" name="PolicheckStatus">
    <vt:i4>0</vt:i4>
  </property>
  <property fmtid="{D5CDD505-2E9C-101B-9397-08002B2CF9AE}" pid="7" name="Applications">
    <vt:lpwstr>67;#Template 12;#53;#PowerPoint 12;#407;#PowerPoint 14</vt:lpwstr>
  </property>
  <property fmtid="{D5CDD505-2E9C-101B-9397-08002B2CF9AE}" pid="8" name="PolicheckCounter">
    <vt:i4>0</vt:i4>
  </property>
  <property fmtid="{D5CDD505-2E9C-101B-9397-08002B2CF9AE}" pid="9" name="APTrustLevel">
    <vt:r8>0</vt:r8>
  </property>
  <property fmtid="{D5CDD505-2E9C-101B-9397-08002B2CF9AE}" pid="10" name="Order">
    <vt:r8>2233900</vt:r8>
  </property>
</Properties>
</file>